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32"/>
  </p:notesMasterIdLst>
  <p:handoutMasterIdLst>
    <p:handoutMasterId r:id="rId33"/>
  </p:handoutMasterIdLst>
  <p:sldIdLst>
    <p:sldId id="298" r:id="rId3"/>
    <p:sldId id="329" r:id="rId4"/>
    <p:sldId id="328" r:id="rId5"/>
    <p:sldId id="326" r:id="rId6"/>
    <p:sldId id="311" r:id="rId7"/>
    <p:sldId id="321" r:id="rId8"/>
    <p:sldId id="322" r:id="rId9"/>
    <p:sldId id="301" r:id="rId10"/>
    <p:sldId id="303" r:id="rId11"/>
    <p:sldId id="304" r:id="rId12"/>
    <p:sldId id="305" r:id="rId13"/>
    <p:sldId id="306" r:id="rId14"/>
    <p:sldId id="307" r:id="rId15"/>
    <p:sldId id="308" r:id="rId16"/>
    <p:sldId id="309" r:id="rId17"/>
    <p:sldId id="310" r:id="rId18"/>
    <p:sldId id="313" r:id="rId19"/>
    <p:sldId id="314" r:id="rId20"/>
    <p:sldId id="312" r:id="rId21"/>
    <p:sldId id="315" r:id="rId22"/>
    <p:sldId id="316" r:id="rId23"/>
    <p:sldId id="327" r:id="rId24"/>
    <p:sldId id="318" r:id="rId25"/>
    <p:sldId id="319" r:id="rId26"/>
    <p:sldId id="320" r:id="rId27"/>
    <p:sldId id="323" r:id="rId28"/>
    <p:sldId id="324" r:id="rId29"/>
    <p:sldId id="325" r:id="rId30"/>
    <p:sldId id="278" r:id="rId31"/>
  </p:sldIdLst>
  <p:sldSz cx="12192000" cy="6858000"/>
  <p:notesSz cx="6858000" cy="9144000"/>
  <p:embeddedFontLst>
    <p:embeddedFont>
      <p:font typeface="Tahoma" panose="020B0604030504040204" pitchFamily="34" charset="0"/>
      <p:regular r:id="rId34"/>
      <p:bold r:id="rId35"/>
    </p:embeddedFont>
    <p:embeddedFont>
      <p:font typeface="Segoe UI" panose="020B0502040204020203" pitchFamily="34" charset="0"/>
      <p:regular r:id="rId36"/>
      <p:bold r:id="rId37"/>
      <p:italic r:id="rId38"/>
      <p:boldItalic r:id="rId39"/>
    </p:embeddedFont>
    <p:embeddedFont>
      <p:font typeface="Calibri" panose="020F0502020204030204" pitchFamily="34" charset="0"/>
      <p:regular r:id="rId40"/>
      <p:bold r:id="rId41"/>
      <p:italic r:id="rId42"/>
      <p:boldItalic r:id="rId43"/>
    </p:embeddedFont>
    <p:embeddedFont>
      <p:font typeface="Century Gothic" panose="020B0502020202020204" pitchFamily="3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7EE"/>
    <a:srgbClr val="FFDD9C"/>
    <a:srgbClr val="FDC14F"/>
    <a:srgbClr val="F58730"/>
    <a:srgbClr val="DCECF0"/>
    <a:srgbClr val="78C4D7"/>
    <a:srgbClr val="78C4D8"/>
    <a:srgbClr val="129CD8"/>
    <a:srgbClr val="0A7ABF"/>
    <a:srgbClr val="0750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040" autoAdjust="0"/>
  </p:normalViewPr>
  <p:slideViewPr>
    <p:cSldViewPr snapToGrid="0">
      <p:cViewPr varScale="1">
        <p:scale>
          <a:sx n="75" d="100"/>
          <a:sy n="75" d="100"/>
        </p:scale>
        <p:origin x="946" y="48"/>
      </p:cViewPr>
      <p:guideLst>
        <p:guide orient="horz" pos="2160"/>
        <p:guide pos="3840"/>
      </p:guideLst>
    </p:cSldViewPr>
  </p:slideViewPr>
  <p:notesTextViewPr>
    <p:cViewPr>
      <p:scale>
        <a:sx n="1" d="1"/>
        <a:sy n="1" d="1"/>
      </p:scale>
      <p:origin x="0" y="0"/>
    </p:cViewPr>
  </p:notesTextViewPr>
  <p:sorterViewPr>
    <p:cViewPr>
      <p:scale>
        <a:sx n="70" d="100"/>
        <a:sy n="70" d="100"/>
      </p:scale>
      <p:origin x="0" y="0"/>
    </p:cViewPr>
  </p:sorterViewPr>
  <p:notesViewPr>
    <p:cSldViewPr snapToGrid="0">
      <p:cViewPr varScale="1">
        <p:scale>
          <a:sx n="66" d="100"/>
          <a:sy n="66" d="100"/>
        </p:scale>
        <p:origin x="3134"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6.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handoutMaster" Target="handoutMasters/handoutMaster1.xml"/><Relationship Id="rId38" Type="http://schemas.openxmlformats.org/officeDocument/2006/relationships/font" Target="fonts/font5.fntdata"/><Relationship Id="rId46" Type="http://schemas.openxmlformats.org/officeDocument/2006/relationships/font" Target="fonts/font13.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A4D581C2-A179-4C8F-968E-AB48B04B44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98E935F-383E-4854-924C-19DBFD2123A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8BEFBC9-B58C-47EC-863D-700D06B49B1C}" type="datetimeFigureOut">
              <a:rPr lang="en-US" smtClean="0"/>
              <a:pPr/>
              <a:t>10/30/2018</a:t>
            </a:fld>
            <a:endParaRPr lang="en-US"/>
          </a:p>
        </p:txBody>
      </p:sp>
      <p:sp>
        <p:nvSpPr>
          <p:cNvPr id="4" name="Footer Placeholder 3">
            <a:extLst>
              <a:ext uri="{FF2B5EF4-FFF2-40B4-BE49-F238E27FC236}">
                <a16:creationId xmlns:a16="http://schemas.microsoft.com/office/drawing/2014/main" xmlns="" id="{BE1783AE-F7C7-461C-8329-84089FF4CD2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C6D3C604-4D40-4D45-99C4-FA1C34BA79F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1DB42EE-317A-4476-BC58-028C40A8F190}" type="slidenum">
              <a:rPr lang="en-US" smtClean="0"/>
              <a:pPr/>
              <a:t>‹#›</a:t>
            </a:fld>
            <a:endParaRPr lang="en-US"/>
          </a:p>
        </p:txBody>
      </p:sp>
    </p:spTree>
    <p:extLst>
      <p:ext uri="{BB962C8B-B14F-4D97-AF65-F5344CB8AC3E}">
        <p14:creationId xmlns:p14="http://schemas.microsoft.com/office/powerpoint/2010/main" val="160341086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lstStyle>
            <a:lvl1pPr marL="0" marR="0" lvl="0" indent="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spcBef>
                  <a:spcPts val="0"/>
                </a:spcBef>
                <a:spcAft>
                  <a:spcPts val="0"/>
                </a:spcAft>
                <a:buNone/>
              </a:p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7669033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Shape 404"/>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r>
              <a:rPr lang="en-US" b="1" dirty="0"/>
              <a:t>PRESENTATIONS 101 – RULE OF 3</a:t>
            </a:r>
          </a:p>
          <a:p>
            <a:r>
              <a:rPr lang="en-US" dirty="0"/>
              <a:t>		1 – Tell them what you’re </a:t>
            </a:r>
            <a:r>
              <a:rPr lang="en-US" dirty="0" err="1"/>
              <a:t>gonna</a:t>
            </a:r>
            <a:r>
              <a:rPr lang="en-US" dirty="0"/>
              <a:t> tell them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2 – Tell them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3 – </a:t>
            </a:r>
            <a:r>
              <a:rPr lang="en-US" b="1" u="sng" dirty="0"/>
              <a:t>TELL THEM WHAT YOU TOLD THEM</a:t>
            </a:r>
            <a:r>
              <a:rPr lang="en-US" dirty="0"/>
              <a:t> - Overview bullets REPEATED, with DETAILED SUB-BULLETS providing skill.</a:t>
            </a:r>
          </a:p>
          <a:p>
            <a:endParaRPr lang="en-US" dirty="0"/>
          </a:p>
          <a:p>
            <a:endParaRPr lang="en-US" dirty="0"/>
          </a:p>
        </p:txBody>
      </p:sp>
      <p:sp>
        <p:nvSpPr>
          <p:cNvPr id="405" name="Shape 40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545146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rotWithShape="1">
          <a:blip r:embed="rId2">
            <a:alphaModFix/>
          </a:blip>
          <a:stretch>
            <a:fillRect/>
          </a:stretch>
        </a:blipFill>
        <a:effectLst/>
      </p:bgPr>
    </p:bg>
    <p:spTree>
      <p:nvGrpSpPr>
        <p:cNvPr id="1" name="Shape 15"/>
        <p:cNvGrpSpPr/>
        <p:nvPr/>
      </p:nvGrpSpPr>
      <p:grpSpPr>
        <a:xfrm>
          <a:off x="0" y="0"/>
          <a:ext cx="0" cy="0"/>
          <a:chOff x="0" y="0"/>
          <a:chExt cx="0" cy="0"/>
        </a:xfrm>
      </p:grpSpPr>
      <p:pic>
        <p:nvPicPr>
          <p:cNvPr id="16" name="Shape 16" descr="Celestia-R1---OverlayTitleHD.png"/>
          <p:cNvPicPr preferRelativeResize="0"/>
          <p:nvPr/>
        </p:nvPicPr>
        <p:blipFill rotWithShape="1">
          <a:blip r:embed="rId3">
            <a:alphaModFix/>
          </a:blip>
          <a:srcRect/>
          <a:stretch/>
        </p:blipFill>
        <p:spPr>
          <a:xfrm>
            <a:off x="1" y="0"/>
            <a:ext cx="12188700" cy="6856200"/>
          </a:xfrm>
          <a:prstGeom prst="rect">
            <a:avLst/>
          </a:prstGeom>
          <a:noFill/>
          <a:ln>
            <a:noFill/>
          </a:ln>
        </p:spPr>
      </p:pic>
      <p:sp>
        <p:nvSpPr>
          <p:cNvPr id="17" name="Shape 17"/>
          <p:cNvSpPr txBox="1">
            <a:spLocks noGrp="1"/>
          </p:cNvSpPr>
          <p:nvPr>
            <p:ph type="ctrTitle"/>
          </p:nvPr>
        </p:nvSpPr>
        <p:spPr>
          <a:xfrm>
            <a:off x="3962399" y="1964267"/>
            <a:ext cx="7197600" cy="2421599"/>
          </a:xfrm>
          <a:prstGeom prst="rect">
            <a:avLst/>
          </a:prstGeom>
          <a:noFill/>
          <a:ln>
            <a:noFill/>
          </a:ln>
        </p:spPr>
        <p:txBody>
          <a:bodyPr spcFirstLastPara="1" wrap="square" lIns="91425" tIns="91425" rIns="91425" bIns="91425" anchor="b" anchorCtr="0"/>
          <a:lstStyle>
            <a:lvl1pPr marL="0" marR="0" lvl="0" indent="0" algn="r" rtl="0">
              <a:lnSpc>
                <a:spcPct val="100000"/>
              </a:lnSpc>
              <a:spcBef>
                <a:spcPts val="0"/>
              </a:spcBef>
              <a:spcAft>
                <a:spcPts val="0"/>
              </a:spcAft>
              <a:buClr>
                <a:schemeClr val="lt1"/>
              </a:buClr>
              <a:buSzPts val="1400"/>
              <a:buFont typeface="Calibri"/>
              <a:buNone/>
              <a:defRPr sz="4800" b="0" i="0" u="none" strike="noStrike" cap="none">
                <a:solidFill>
                  <a:schemeClr val="lt1"/>
                </a:solidFill>
                <a:latin typeface="Calibri"/>
                <a:ea typeface="Calibri"/>
                <a:cs typeface="Calibri"/>
                <a:sym typeface="Calibri"/>
              </a:defRPr>
            </a:lvl1pPr>
            <a:lvl2pPr marL="0" marR="0" lvl="1" indent="0" algn="l" rtl="0">
              <a:spcBef>
                <a:spcPts val="0"/>
              </a:spcBef>
              <a:spcAft>
                <a:spcPts val="0"/>
              </a:spcAft>
              <a:buClr>
                <a:schemeClr val="lt2"/>
              </a:buClr>
              <a:buSzPts val="1400"/>
              <a:buFont typeface="Arial"/>
              <a:buNone/>
              <a:defRPr sz="1800" b="0" i="0" u="none" strike="noStrike" cap="none">
                <a:solidFill>
                  <a:schemeClr val="lt2"/>
                </a:solidFill>
              </a:defRPr>
            </a:lvl2pPr>
            <a:lvl3pPr marL="0" marR="0" lvl="2" indent="0" algn="l" rtl="0">
              <a:spcBef>
                <a:spcPts val="0"/>
              </a:spcBef>
              <a:spcAft>
                <a:spcPts val="0"/>
              </a:spcAft>
              <a:buClr>
                <a:schemeClr val="lt2"/>
              </a:buClr>
              <a:buSzPts val="1400"/>
              <a:buFont typeface="Arial"/>
              <a:buNone/>
              <a:defRPr sz="1800" b="0" i="0" u="none" strike="noStrike" cap="none">
                <a:solidFill>
                  <a:schemeClr val="lt2"/>
                </a:solidFill>
              </a:defRPr>
            </a:lvl3pPr>
            <a:lvl4pPr marL="0" marR="0" lvl="3" indent="0" algn="l" rtl="0">
              <a:spcBef>
                <a:spcPts val="0"/>
              </a:spcBef>
              <a:spcAft>
                <a:spcPts val="0"/>
              </a:spcAft>
              <a:buClr>
                <a:schemeClr val="lt2"/>
              </a:buClr>
              <a:buSzPts val="1400"/>
              <a:buFont typeface="Arial"/>
              <a:buNone/>
              <a:defRPr sz="1800" b="0" i="0" u="none" strike="noStrike" cap="none">
                <a:solidFill>
                  <a:schemeClr val="lt2"/>
                </a:solidFill>
              </a:defRPr>
            </a:lvl4pPr>
            <a:lvl5pPr marL="0" marR="0" lvl="4" indent="0" algn="l" rtl="0">
              <a:spcBef>
                <a:spcPts val="0"/>
              </a:spcBef>
              <a:spcAft>
                <a:spcPts val="0"/>
              </a:spcAft>
              <a:buClr>
                <a:schemeClr val="lt2"/>
              </a:buClr>
              <a:buSzPts val="1400"/>
              <a:buFont typeface="Arial"/>
              <a:buNone/>
              <a:defRPr sz="1800" b="0" i="0" u="none" strike="noStrike" cap="none">
                <a:solidFill>
                  <a:schemeClr val="lt2"/>
                </a:solidFill>
              </a:defRPr>
            </a:lvl5pPr>
            <a:lvl6pPr marL="0" marR="0" lvl="5" indent="0" algn="l" rtl="0">
              <a:spcBef>
                <a:spcPts val="0"/>
              </a:spcBef>
              <a:spcAft>
                <a:spcPts val="0"/>
              </a:spcAft>
              <a:buClr>
                <a:schemeClr val="lt2"/>
              </a:buClr>
              <a:buSzPts val="1400"/>
              <a:buFont typeface="Arial"/>
              <a:buNone/>
              <a:defRPr sz="1800" b="0" i="0" u="none" strike="noStrike" cap="none">
                <a:solidFill>
                  <a:schemeClr val="lt2"/>
                </a:solidFill>
              </a:defRPr>
            </a:lvl6pPr>
            <a:lvl7pPr marL="0" marR="0" lvl="6" indent="0" algn="l" rtl="0">
              <a:spcBef>
                <a:spcPts val="0"/>
              </a:spcBef>
              <a:spcAft>
                <a:spcPts val="0"/>
              </a:spcAft>
              <a:buClr>
                <a:schemeClr val="lt2"/>
              </a:buClr>
              <a:buSzPts val="1400"/>
              <a:buFont typeface="Arial"/>
              <a:buNone/>
              <a:defRPr sz="1800" b="0" i="0" u="none" strike="noStrike" cap="none">
                <a:solidFill>
                  <a:schemeClr val="lt2"/>
                </a:solidFill>
              </a:defRPr>
            </a:lvl7pPr>
            <a:lvl8pPr marL="0" marR="0" lvl="7" indent="0" algn="l" rtl="0">
              <a:spcBef>
                <a:spcPts val="0"/>
              </a:spcBef>
              <a:spcAft>
                <a:spcPts val="0"/>
              </a:spcAft>
              <a:buClr>
                <a:schemeClr val="lt2"/>
              </a:buClr>
              <a:buSzPts val="1400"/>
              <a:buFont typeface="Arial"/>
              <a:buNone/>
              <a:defRPr sz="1800" b="0" i="0" u="none" strike="noStrike" cap="none">
                <a:solidFill>
                  <a:schemeClr val="lt2"/>
                </a:solidFill>
              </a:defRPr>
            </a:lvl8pPr>
            <a:lvl9pPr marL="0" marR="0" lvl="8" indent="0" algn="l" rtl="0">
              <a:spcBef>
                <a:spcPts val="0"/>
              </a:spcBef>
              <a:spcAft>
                <a:spcPts val="0"/>
              </a:spcAft>
              <a:buClr>
                <a:schemeClr val="lt2"/>
              </a:buClr>
              <a:buSzPts val="1400"/>
              <a:buFont typeface="Arial"/>
              <a:buNone/>
              <a:defRPr sz="1800" b="0" i="0" u="none" strike="noStrike" cap="none">
                <a:solidFill>
                  <a:schemeClr val="lt2"/>
                </a:solidFill>
              </a:defRPr>
            </a:lvl9pPr>
          </a:lstStyle>
          <a:p>
            <a:endParaRPr/>
          </a:p>
        </p:txBody>
      </p:sp>
      <p:sp>
        <p:nvSpPr>
          <p:cNvPr id="18" name="Shape 18"/>
          <p:cNvSpPr txBox="1">
            <a:spLocks noGrp="1"/>
          </p:cNvSpPr>
          <p:nvPr>
            <p:ph type="subTitle" idx="1"/>
          </p:nvPr>
        </p:nvSpPr>
        <p:spPr>
          <a:xfrm>
            <a:off x="3962399" y="4385733"/>
            <a:ext cx="7197600" cy="1405500"/>
          </a:xfrm>
          <a:prstGeom prst="rect">
            <a:avLst/>
          </a:prstGeom>
          <a:noFill/>
          <a:ln>
            <a:noFill/>
          </a:ln>
        </p:spPr>
        <p:txBody>
          <a:bodyPr spcFirstLastPara="1" wrap="square" lIns="91425" tIns="91425" rIns="91425" bIns="91425" anchor="t" anchorCtr="0"/>
          <a:lstStyle>
            <a:lvl1pPr marL="0" marR="0" lvl="0" indent="0" algn="r" rtl="0">
              <a:lnSpc>
                <a:spcPct val="100000"/>
              </a:lnSpc>
              <a:spcBef>
                <a:spcPts val="0"/>
              </a:spcBef>
              <a:spcAft>
                <a:spcPts val="0"/>
              </a:spcAft>
              <a:buClr>
                <a:schemeClr val="lt1"/>
              </a:buClr>
              <a:buSzPts val="1800"/>
              <a:buFont typeface="Arial"/>
              <a:buNone/>
              <a:defRPr sz="1800" b="0" i="0" u="none" strike="noStrike" cap="none">
                <a:solidFill>
                  <a:schemeClr val="lt1"/>
                </a:solidFill>
                <a:latin typeface="Calibri"/>
                <a:ea typeface="Calibri"/>
                <a:cs typeface="Calibri"/>
                <a:sym typeface="Calibri"/>
              </a:defRPr>
            </a:lvl1pPr>
            <a:lvl2pPr marL="457189" marR="0" lvl="1" indent="-12689" algn="ctr" rtl="0">
              <a:lnSpc>
                <a:spcPct val="100000"/>
              </a:lnSpc>
              <a:spcBef>
                <a:spcPts val="1000"/>
              </a:spcBef>
              <a:spcAft>
                <a:spcPts val="0"/>
              </a:spcAft>
              <a:buClr>
                <a:schemeClr val="lt1"/>
              </a:buClr>
              <a:buSzPts val="1600"/>
              <a:buFont typeface="Arial"/>
              <a:buNone/>
              <a:defRPr sz="1600" b="0" i="0" u="none" strike="noStrike" cap="none">
                <a:solidFill>
                  <a:schemeClr val="lt1"/>
                </a:solidFill>
                <a:latin typeface="Calibri"/>
                <a:ea typeface="Calibri"/>
                <a:cs typeface="Calibri"/>
                <a:sym typeface="Calibri"/>
              </a:defRPr>
            </a:lvl2pPr>
            <a:lvl3pPr marL="914377" marR="0" lvl="2" indent="-12677" algn="ctr" rtl="0">
              <a:lnSpc>
                <a:spcPct val="100000"/>
              </a:lnSpc>
              <a:spcBef>
                <a:spcPts val="1000"/>
              </a:spcBef>
              <a:spcAft>
                <a:spcPts val="0"/>
              </a:spcAft>
              <a:buClr>
                <a:schemeClr val="lt1"/>
              </a:buClr>
              <a:buSzPts val="1400"/>
              <a:buFont typeface="Arial"/>
              <a:buNone/>
              <a:defRPr sz="1400" b="0" i="0" u="none" strike="noStrike" cap="none">
                <a:solidFill>
                  <a:schemeClr val="lt1"/>
                </a:solidFill>
                <a:latin typeface="Calibri"/>
                <a:ea typeface="Calibri"/>
                <a:cs typeface="Calibri"/>
                <a:sym typeface="Calibri"/>
              </a:defRPr>
            </a:lvl3pPr>
            <a:lvl4pPr marL="1371566" marR="0" lvl="3" indent="-12665" algn="ctr" rtl="0">
              <a:lnSpc>
                <a:spcPct val="100000"/>
              </a:lnSpc>
              <a:spcBef>
                <a:spcPts val="1000"/>
              </a:spcBef>
              <a:spcAft>
                <a:spcPts val="0"/>
              </a:spcAft>
              <a:buClr>
                <a:schemeClr val="lt1"/>
              </a:buClr>
              <a:buSzPts val="1200"/>
              <a:buFont typeface="Arial"/>
              <a:buNone/>
              <a:defRPr sz="1200" b="0" i="0" u="none" strike="noStrike" cap="none">
                <a:solidFill>
                  <a:schemeClr val="lt1"/>
                </a:solidFill>
                <a:latin typeface="Calibri"/>
                <a:ea typeface="Calibri"/>
                <a:cs typeface="Calibri"/>
                <a:sym typeface="Calibri"/>
              </a:defRPr>
            </a:lvl4pPr>
            <a:lvl5pPr marL="1828754" marR="0" lvl="4" indent="-12654" algn="ctr" rtl="0">
              <a:lnSpc>
                <a:spcPct val="100000"/>
              </a:lnSpc>
              <a:spcBef>
                <a:spcPts val="1000"/>
              </a:spcBef>
              <a:spcAft>
                <a:spcPts val="0"/>
              </a:spcAft>
              <a:buClr>
                <a:schemeClr val="lt1"/>
              </a:buClr>
              <a:buSzPts val="1200"/>
              <a:buFont typeface="Arial"/>
              <a:buNone/>
              <a:defRPr sz="1200" b="0" i="0" u="none" strike="noStrike" cap="none">
                <a:solidFill>
                  <a:schemeClr val="lt1"/>
                </a:solidFill>
                <a:latin typeface="Calibri"/>
                <a:ea typeface="Calibri"/>
                <a:cs typeface="Calibri"/>
                <a:sym typeface="Calibri"/>
              </a:defRPr>
            </a:lvl5pPr>
            <a:lvl6pPr marL="2285943" marR="0" lvl="5" indent="-12643" algn="ctr" rtl="0">
              <a:lnSpc>
                <a:spcPct val="100000"/>
              </a:lnSpc>
              <a:spcBef>
                <a:spcPts val="1000"/>
              </a:spcBef>
              <a:spcAft>
                <a:spcPts val="0"/>
              </a:spcAft>
              <a:buClr>
                <a:schemeClr val="lt1"/>
              </a:buClr>
              <a:buSzPts val="1200"/>
              <a:buFont typeface="Arial"/>
              <a:buNone/>
              <a:defRPr sz="1200" b="0" i="0" u="none" strike="noStrike" cap="none">
                <a:solidFill>
                  <a:schemeClr val="lt1"/>
                </a:solidFill>
                <a:latin typeface="Calibri"/>
                <a:ea typeface="Calibri"/>
                <a:cs typeface="Calibri"/>
                <a:sym typeface="Calibri"/>
              </a:defRPr>
            </a:lvl6pPr>
            <a:lvl7pPr marL="2743131" marR="0" lvl="6" indent="-12631" algn="ctr" rtl="0">
              <a:lnSpc>
                <a:spcPct val="100000"/>
              </a:lnSpc>
              <a:spcBef>
                <a:spcPts val="1000"/>
              </a:spcBef>
              <a:spcAft>
                <a:spcPts val="0"/>
              </a:spcAft>
              <a:buClr>
                <a:schemeClr val="lt1"/>
              </a:buClr>
              <a:buSzPts val="1200"/>
              <a:buFont typeface="Arial"/>
              <a:buNone/>
              <a:defRPr sz="1200" b="0" i="0" u="none" strike="noStrike" cap="none">
                <a:solidFill>
                  <a:schemeClr val="lt1"/>
                </a:solidFill>
                <a:latin typeface="Calibri"/>
                <a:ea typeface="Calibri"/>
                <a:cs typeface="Calibri"/>
                <a:sym typeface="Calibri"/>
              </a:defRPr>
            </a:lvl7pPr>
            <a:lvl8pPr marL="3200320" marR="0" lvl="7" indent="-12619" algn="ctr" rtl="0">
              <a:lnSpc>
                <a:spcPct val="100000"/>
              </a:lnSpc>
              <a:spcBef>
                <a:spcPts val="1000"/>
              </a:spcBef>
              <a:spcAft>
                <a:spcPts val="0"/>
              </a:spcAft>
              <a:buClr>
                <a:schemeClr val="lt1"/>
              </a:buClr>
              <a:buSzPts val="1200"/>
              <a:buFont typeface="Arial"/>
              <a:buNone/>
              <a:defRPr sz="1200" b="0" i="0" u="none" strike="noStrike" cap="none">
                <a:solidFill>
                  <a:schemeClr val="lt1"/>
                </a:solidFill>
                <a:latin typeface="Calibri"/>
                <a:ea typeface="Calibri"/>
                <a:cs typeface="Calibri"/>
                <a:sym typeface="Calibri"/>
              </a:defRPr>
            </a:lvl8pPr>
            <a:lvl9pPr marL="3657509" marR="0" lvl="8" indent="-12608" algn="ctr" rtl="0">
              <a:lnSpc>
                <a:spcPct val="100000"/>
              </a:lnSpc>
              <a:spcBef>
                <a:spcPts val="1000"/>
              </a:spcBef>
              <a:spcAft>
                <a:spcPts val="1000"/>
              </a:spcAft>
              <a:buClr>
                <a:schemeClr val="lt1"/>
              </a:buClr>
              <a:buSzPts val="1200"/>
              <a:buFont typeface="Arial"/>
              <a:buNone/>
              <a:defRPr sz="1200" b="0" i="0" u="none" strike="noStrike" cap="none">
                <a:solidFill>
                  <a:schemeClr val="lt1"/>
                </a:solidFill>
                <a:latin typeface="Calibri"/>
                <a:ea typeface="Calibri"/>
                <a:cs typeface="Calibri"/>
                <a:sym typeface="Calibri"/>
              </a:defRPr>
            </a:lvl9pPr>
          </a:lstStyle>
          <a:p>
            <a:endParaRPr/>
          </a:p>
        </p:txBody>
      </p:sp>
      <p:sp>
        <p:nvSpPr>
          <p:cNvPr id="19" name="Shape 19"/>
          <p:cNvSpPr txBox="1">
            <a:spLocks noGrp="1"/>
          </p:cNvSpPr>
          <p:nvPr>
            <p:ph type="dt" idx="10"/>
          </p:nvPr>
        </p:nvSpPr>
        <p:spPr>
          <a:xfrm>
            <a:off x="8932557" y="5870575"/>
            <a:ext cx="1600200" cy="377700"/>
          </a:xfrm>
          <a:prstGeom prst="rect">
            <a:avLst/>
          </a:prstGeom>
          <a:noFill/>
          <a:ln>
            <a:noFill/>
          </a:ln>
        </p:spPr>
        <p:txBody>
          <a:bodyPr spcFirstLastPara="1" wrap="square" lIns="91425" tIns="91425" rIns="91425" bIns="91425" anchor="ctr" anchorCtr="0"/>
          <a:lstStyle>
            <a:lvl1pPr marL="0" marR="0" lvl="0" indent="0" algn="r" rtl="0">
              <a:spcBef>
                <a:spcPts val="0"/>
              </a:spcBef>
              <a:spcAft>
                <a:spcPts val="0"/>
              </a:spcAft>
              <a:buClr>
                <a:schemeClr val="lt1"/>
              </a:buClr>
              <a:buSzPts val="1400"/>
              <a:buFont typeface="Calibri"/>
              <a:buNone/>
              <a:defRPr sz="1000" b="0" i="0" u="none" strike="noStrike" cap="none">
                <a:solidFill>
                  <a:schemeClr val="lt1"/>
                </a:solidFill>
                <a:latin typeface="Calibri"/>
                <a:ea typeface="Calibri"/>
                <a:cs typeface="Calibri"/>
                <a:sym typeface="Calibri"/>
              </a:defRPr>
            </a:lvl1pPr>
            <a:lvl2pPr marL="457189" marR="0" lvl="1" indent="-12689"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2pPr>
            <a:lvl3pPr marL="914377" marR="0" lvl="2" indent="-12677"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3pPr>
            <a:lvl4pPr marL="1371566" marR="0" lvl="3" indent="-12665"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4pPr>
            <a:lvl5pPr marL="1828754" marR="0" lvl="4" indent="-12654"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5pPr>
            <a:lvl6pPr marL="2285943" marR="0" lvl="5" indent="-12643"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6pPr>
            <a:lvl7pPr marL="2743131" marR="0" lvl="6" indent="-12631"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7pPr>
            <a:lvl8pPr marL="3200320" marR="0" lvl="7" indent="-12619"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8pPr>
            <a:lvl9pPr marL="3657509" marR="0" lvl="8" indent="-12608"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9pPr>
          </a:lstStyle>
          <a:p>
            <a:endParaRPr/>
          </a:p>
        </p:txBody>
      </p:sp>
      <p:sp>
        <p:nvSpPr>
          <p:cNvPr id="20" name="Shape 20"/>
          <p:cNvSpPr txBox="1">
            <a:spLocks noGrp="1"/>
          </p:cNvSpPr>
          <p:nvPr>
            <p:ph type="ftr" idx="11"/>
          </p:nvPr>
        </p:nvSpPr>
        <p:spPr>
          <a:xfrm>
            <a:off x="3962399" y="5870575"/>
            <a:ext cx="4893900" cy="3777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1"/>
              </a:buClr>
              <a:buSzPts val="1400"/>
              <a:buFont typeface="Calibri"/>
              <a:buNone/>
              <a:defRPr sz="1000" b="0" i="0" u="none" strike="noStrike" cap="none">
                <a:solidFill>
                  <a:schemeClr val="lt1"/>
                </a:solidFill>
                <a:latin typeface="Calibri"/>
                <a:ea typeface="Calibri"/>
                <a:cs typeface="Calibri"/>
                <a:sym typeface="Calibri"/>
              </a:defRPr>
            </a:lvl1pPr>
            <a:lvl2pPr marL="457189" marR="0" lvl="1" indent="-12689"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2pPr>
            <a:lvl3pPr marL="914377" marR="0" lvl="2" indent="-12677"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3pPr>
            <a:lvl4pPr marL="1371566" marR="0" lvl="3" indent="-12665"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4pPr>
            <a:lvl5pPr marL="1828754" marR="0" lvl="4" indent="-12654"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5pPr>
            <a:lvl6pPr marL="2285943" marR="0" lvl="5" indent="-12643"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6pPr>
            <a:lvl7pPr marL="2743131" marR="0" lvl="6" indent="-12631"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7pPr>
            <a:lvl8pPr marL="3200320" marR="0" lvl="7" indent="-12619"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8pPr>
            <a:lvl9pPr marL="3657509" marR="0" lvl="8" indent="-12608"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9pPr>
          </a:lstStyle>
          <a:p>
            <a:endParaRPr/>
          </a:p>
        </p:txBody>
      </p:sp>
      <p:sp>
        <p:nvSpPr>
          <p:cNvPr id="21" name="Shape 21"/>
          <p:cNvSpPr txBox="1">
            <a:spLocks noGrp="1"/>
          </p:cNvSpPr>
          <p:nvPr>
            <p:ph type="sldNum" idx="12"/>
          </p:nvPr>
        </p:nvSpPr>
        <p:spPr>
          <a:xfrm>
            <a:off x="10608958" y="5870575"/>
            <a:ext cx="551100" cy="3777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lt1"/>
                </a:solidFill>
                <a:latin typeface="Calibri"/>
                <a:ea typeface="Calibri"/>
                <a:cs typeface="Calibri"/>
                <a:sym typeface="Calibri"/>
              </a:defRPr>
            </a:lvl1pPr>
            <a:lvl2pPr marL="0" marR="0" lvl="1" indent="0" algn="r" rtl="0">
              <a:spcBef>
                <a:spcPts val="0"/>
              </a:spcBef>
              <a:buNone/>
              <a:defRPr sz="1000" b="0" i="0" u="none" strike="noStrike" cap="none">
                <a:solidFill>
                  <a:schemeClr val="lt1"/>
                </a:solidFill>
                <a:latin typeface="Calibri"/>
                <a:ea typeface="Calibri"/>
                <a:cs typeface="Calibri"/>
                <a:sym typeface="Calibri"/>
              </a:defRPr>
            </a:lvl2pPr>
            <a:lvl3pPr marL="0" marR="0" lvl="2" indent="0" algn="r" rtl="0">
              <a:spcBef>
                <a:spcPts val="0"/>
              </a:spcBef>
              <a:buNone/>
              <a:defRPr sz="1000" b="0" i="0" u="none" strike="noStrike" cap="none">
                <a:solidFill>
                  <a:schemeClr val="lt1"/>
                </a:solidFill>
                <a:latin typeface="Calibri"/>
                <a:ea typeface="Calibri"/>
                <a:cs typeface="Calibri"/>
                <a:sym typeface="Calibri"/>
              </a:defRPr>
            </a:lvl3pPr>
            <a:lvl4pPr marL="0" marR="0" lvl="3" indent="0" algn="r" rtl="0">
              <a:spcBef>
                <a:spcPts val="0"/>
              </a:spcBef>
              <a:buNone/>
              <a:defRPr sz="1000" b="0" i="0" u="none" strike="noStrike" cap="none">
                <a:solidFill>
                  <a:schemeClr val="lt1"/>
                </a:solidFill>
                <a:latin typeface="Calibri"/>
                <a:ea typeface="Calibri"/>
                <a:cs typeface="Calibri"/>
                <a:sym typeface="Calibri"/>
              </a:defRPr>
            </a:lvl4pPr>
            <a:lvl5pPr marL="0" marR="0" lvl="4" indent="0" algn="r" rtl="0">
              <a:spcBef>
                <a:spcPts val="0"/>
              </a:spcBef>
              <a:buNone/>
              <a:defRPr sz="1000" b="0" i="0" u="none" strike="noStrike" cap="none">
                <a:solidFill>
                  <a:schemeClr val="lt1"/>
                </a:solidFill>
                <a:latin typeface="Calibri"/>
                <a:ea typeface="Calibri"/>
                <a:cs typeface="Calibri"/>
                <a:sym typeface="Calibri"/>
              </a:defRPr>
            </a:lvl5pPr>
            <a:lvl6pPr marL="0" marR="0" lvl="5" indent="0" algn="r" rtl="0">
              <a:spcBef>
                <a:spcPts val="0"/>
              </a:spcBef>
              <a:buNone/>
              <a:defRPr sz="1000" b="0" i="0" u="none" strike="noStrike" cap="none">
                <a:solidFill>
                  <a:schemeClr val="lt1"/>
                </a:solidFill>
                <a:latin typeface="Calibri"/>
                <a:ea typeface="Calibri"/>
                <a:cs typeface="Calibri"/>
                <a:sym typeface="Calibri"/>
              </a:defRPr>
            </a:lvl6pPr>
            <a:lvl7pPr marL="0" marR="0" lvl="6" indent="0" algn="r" rtl="0">
              <a:spcBef>
                <a:spcPts val="0"/>
              </a:spcBef>
              <a:buNone/>
              <a:defRPr sz="1000" b="0" i="0" u="none" strike="noStrike" cap="none">
                <a:solidFill>
                  <a:schemeClr val="lt1"/>
                </a:solidFill>
                <a:latin typeface="Calibri"/>
                <a:ea typeface="Calibri"/>
                <a:cs typeface="Calibri"/>
                <a:sym typeface="Calibri"/>
              </a:defRPr>
            </a:lvl7pPr>
            <a:lvl8pPr marL="0" marR="0" lvl="7" indent="0" algn="r" rtl="0">
              <a:spcBef>
                <a:spcPts val="0"/>
              </a:spcBef>
              <a:buNone/>
              <a:defRPr sz="1000" b="0" i="0" u="none" strike="noStrike" cap="none">
                <a:solidFill>
                  <a:schemeClr val="lt1"/>
                </a:solidFill>
                <a:latin typeface="Calibri"/>
                <a:ea typeface="Calibri"/>
                <a:cs typeface="Calibri"/>
                <a:sym typeface="Calibri"/>
              </a:defRPr>
            </a:lvl8pPr>
            <a:lvl9pPr marL="0" marR="0" lvl="8" indent="0" algn="r" rtl="0">
              <a:spcBef>
                <a:spcPts val="0"/>
              </a:spcBef>
              <a:buNone/>
              <a:defRPr sz="1000" b="0" i="0" u="none" strike="noStrike" cap="none">
                <a:solidFill>
                  <a:schemeClr val="lt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pPr marL="0" lvl="0" indent="0">
                <a:spcBef>
                  <a:spcPts val="0"/>
                </a:spcBef>
                <a:spcAft>
                  <a:spcPts val="0"/>
                </a:spcAft>
                <a:buNone/>
              </a:pPr>
              <a:t>‹#›</a:t>
            </a:fld>
            <a:endParaRPr/>
          </a:p>
        </p:txBody>
      </p:sp>
      <p:pic>
        <p:nvPicPr>
          <p:cNvPr id="9" name="Picture 8">
            <a:extLst>
              <a:ext uri="{FF2B5EF4-FFF2-40B4-BE49-F238E27FC236}">
                <a16:creationId xmlns:a16="http://schemas.microsoft.com/office/drawing/2014/main" xmlns="" id="{1EC9250F-4AFB-4591-A629-120A1A8243B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1466964" cy="49324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495530" y="484550"/>
            <a:ext cx="8761500" cy="7071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2"/>
              </a:buClr>
              <a:buSzPts val="1400"/>
              <a:buFont typeface="Century Gothic"/>
              <a:buNone/>
              <a:defRPr sz="3600" b="0" i="0" u="none" strike="noStrike" cap="none">
                <a:solidFill>
                  <a:schemeClr val="lt2"/>
                </a:solidFill>
                <a:latin typeface="Century Gothic"/>
                <a:ea typeface="Century Gothic"/>
                <a:cs typeface="Century Gothic"/>
                <a:sym typeface="Century Gothic"/>
              </a:defRPr>
            </a:lvl1pPr>
            <a:lvl2pPr marL="0" marR="0" lvl="1" indent="0" algn="l" rtl="0">
              <a:spcBef>
                <a:spcPts val="0"/>
              </a:spcBef>
              <a:spcAft>
                <a:spcPts val="0"/>
              </a:spcAft>
              <a:buSzPts val="1400"/>
              <a:buNone/>
              <a:defRPr sz="1800" b="0" i="0" u="none" strike="noStrike" cap="none">
                <a:solidFill>
                  <a:schemeClr val="dk2"/>
                </a:solidFill>
              </a:defRPr>
            </a:lvl2pPr>
            <a:lvl3pPr marL="0" marR="0" lvl="2" indent="0" algn="l" rtl="0">
              <a:spcBef>
                <a:spcPts val="0"/>
              </a:spcBef>
              <a:spcAft>
                <a:spcPts val="0"/>
              </a:spcAft>
              <a:buSzPts val="1400"/>
              <a:buNone/>
              <a:defRPr sz="1800" b="0" i="0" u="none" strike="noStrike" cap="none">
                <a:solidFill>
                  <a:schemeClr val="dk2"/>
                </a:solidFill>
              </a:defRPr>
            </a:lvl3pPr>
            <a:lvl4pPr marL="0" marR="0" lvl="3" indent="0" algn="l" rtl="0">
              <a:spcBef>
                <a:spcPts val="0"/>
              </a:spcBef>
              <a:spcAft>
                <a:spcPts val="0"/>
              </a:spcAft>
              <a:buSzPts val="1400"/>
              <a:buNone/>
              <a:defRPr sz="1800" b="0" i="0" u="none" strike="noStrike" cap="none">
                <a:solidFill>
                  <a:schemeClr val="dk2"/>
                </a:solidFill>
              </a:defRPr>
            </a:lvl4pPr>
            <a:lvl5pPr marL="0" marR="0" lvl="4" indent="0" algn="l" rtl="0">
              <a:spcBef>
                <a:spcPts val="0"/>
              </a:spcBef>
              <a:spcAft>
                <a:spcPts val="0"/>
              </a:spcAft>
              <a:buSzPts val="1400"/>
              <a:buNone/>
              <a:defRPr sz="1800" b="0" i="0" u="none" strike="noStrike" cap="none">
                <a:solidFill>
                  <a:schemeClr val="dk2"/>
                </a:solidFill>
              </a:defRPr>
            </a:lvl5pPr>
            <a:lvl6pPr marL="0" marR="0" lvl="5" indent="0" algn="l" rtl="0">
              <a:spcBef>
                <a:spcPts val="0"/>
              </a:spcBef>
              <a:spcAft>
                <a:spcPts val="0"/>
              </a:spcAft>
              <a:buSzPts val="1400"/>
              <a:buNone/>
              <a:defRPr sz="1800" b="0" i="0" u="none" strike="noStrike" cap="none">
                <a:solidFill>
                  <a:schemeClr val="dk2"/>
                </a:solidFill>
              </a:defRPr>
            </a:lvl6pPr>
            <a:lvl7pPr marL="0" marR="0" lvl="6" indent="0" algn="l" rtl="0">
              <a:spcBef>
                <a:spcPts val="0"/>
              </a:spcBef>
              <a:spcAft>
                <a:spcPts val="0"/>
              </a:spcAft>
              <a:buSzPts val="1400"/>
              <a:buNone/>
              <a:defRPr sz="1800" b="0" i="0" u="none" strike="noStrike" cap="none">
                <a:solidFill>
                  <a:schemeClr val="dk2"/>
                </a:solidFill>
              </a:defRPr>
            </a:lvl7pPr>
            <a:lvl8pPr marL="0" marR="0" lvl="7" indent="0" algn="l" rtl="0">
              <a:spcBef>
                <a:spcPts val="0"/>
              </a:spcBef>
              <a:spcAft>
                <a:spcPts val="0"/>
              </a:spcAft>
              <a:buSzPts val="1400"/>
              <a:buNone/>
              <a:defRPr sz="1800" b="0" i="0" u="none" strike="noStrike" cap="none">
                <a:solidFill>
                  <a:schemeClr val="dk2"/>
                </a:solidFill>
              </a:defRPr>
            </a:lvl8pPr>
            <a:lvl9pPr marL="0" marR="0" lvl="8" indent="0" algn="l" rtl="0">
              <a:spcBef>
                <a:spcPts val="0"/>
              </a:spcBef>
              <a:spcAft>
                <a:spcPts val="0"/>
              </a:spcAft>
              <a:buSzPts val="1400"/>
              <a:buNone/>
              <a:defRPr sz="1800" b="0" i="0" u="none" strike="noStrike" cap="none">
                <a:solidFill>
                  <a:schemeClr val="dk2"/>
                </a:solidFill>
              </a:defRPr>
            </a:lvl9pPr>
          </a:lstStyle>
          <a:p>
            <a:endParaRPr dirty="0"/>
          </a:p>
        </p:txBody>
      </p:sp>
      <p:sp>
        <p:nvSpPr>
          <p:cNvPr id="170" name="Shape 170"/>
          <p:cNvSpPr txBox="1">
            <a:spLocks noGrp="1"/>
          </p:cNvSpPr>
          <p:nvPr>
            <p:ph type="body" idx="1"/>
          </p:nvPr>
        </p:nvSpPr>
        <p:spPr>
          <a:xfrm>
            <a:off x="1154955" y="2603500"/>
            <a:ext cx="8761500" cy="3416400"/>
          </a:xfrm>
          <a:prstGeom prst="rect">
            <a:avLst/>
          </a:prstGeom>
          <a:noFill/>
          <a:ln>
            <a:noFill/>
          </a:ln>
        </p:spPr>
        <p:txBody>
          <a:bodyPr spcFirstLastPara="1" wrap="square" lIns="91425" tIns="91425" rIns="91425" bIns="91425" anchor="t" anchorCtr="0"/>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173" name="Shape 173"/>
          <p:cNvSpPr txBox="1">
            <a:spLocks noGrp="1"/>
          </p:cNvSpPr>
          <p:nvPr>
            <p:ph type="sldNum" idx="12"/>
          </p:nvPr>
        </p:nvSpPr>
        <p:spPr>
          <a:xfrm>
            <a:off x="10352540" y="295729"/>
            <a:ext cx="838200" cy="767700"/>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spcBef>
                <a:spcPts val="0"/>
              </a:spcBef>
              <a:spcAft>
                <a:spcPts val="0"/>
              </a:spcAft>
              <a:buNone/>
            </a:pPr>
            <a:fld id="{00000000-1234-1234-1234-123412341234}" type="slidenum">
              <a:rPr lang="en-US"/>
              <a:pPr marL="0" lvl="0" indent="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07"/>
        <p:cNvGrpSpPr/>
        <p:nvPr/>
      </p:nvGrpSpPr>
      <p:grpSpPr>
        <a:xfrm>
          <a:off x="0" y="0"/>
          <a:ext cx="0" cy="0"/>
          <a:chOff x="0" y="0"/>
          <a:chExt cx="0" cy="0"/>
        </a:xfrm>
      </p:grpSpPr>
      <p:sp>
        <p:nvSpPr>
          <p:cNvPr id="208" name="Shape 208"/>
          <p:cNvSpPr txBox="1">
            <a:spLocks noGrp="1"/>
          </p:cNvSpPr>
          <p:nvPr>
            <p:ph type="title"/>
          </p:nvPr>
        </p:nvSpPr>
        <p:spPr>
          <a:xfrm>
            <a:off x="486738" y="484550"/>
            <a:ext cx="8761500" cy="7071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2"/>
              </a:buClr>
              <a:buSzPts val="1400"/>
              <a:buFont typeface="Century Gothic"/>
              <a:buNone/>
              <a:defRPr sz="3600" b="0" i="0" u="none" strike="noStrike" cap="none">
                <a:solidFill>
                  <a:schemeClr val="lt2"/>
                </a:solidFill>
                <a:latin typeface="Century Gothic"/>
                <a:ea typeface="Century Gothic"/>
                <a:cs typeface="Century Gothic"/>
                <a:sym typeface="Century Gothic"/>
              </a:defRPr>
            </a:lvl1pPr>
            <a:lvl2pPr marL="0" marR="0" lvl="1" indent="0" algn="l" rtl="0">
              <a:spcBef>
                <a:spcPts val="0"/>
              </a:spcBef>
              <a:spcAft>
                <a:spcPts val="0"/>
              </a:spcAft>
              <a:buSzPts val="1400"/>
              <a:buNone/>
              <a:defRPr sz="1800" b="0" i="0" u="none" strike="noStrike" cap="none">
                <a:solidFill>
                  <a:schemeClr val="dk2"/>
                </a:solidFill>
              </a:defRPr>
            </a:lvl2pPr>
            <a:lvl3pPr marL="0" marR="0" lvl="2" indent="0" algn="l" rtl="0">
              <a:spcBef>
                <a:spcPts val="0"/>
              </a:spcBef>
              <a:spcAft>
                <a:spcPts val="0"/>
              </a:spcAft>
              <a:buSzPts val="1400"/>
              <a:buNone/>
              <a:defRPr sz="1800" b="0" i="0" u="none" strike="noStrike" cap="none">
                <a:solidFill>
                  <a:schemeClr val="dk2"/>
                </a:solidFill>
              </a:defRPr>
            </a:lvl3pPr>
            <a:lvl4pPr marL="0" marR="0" lvl="3" indent="0" algn="l" rtl="0">
              <a:spcBef>
                <a:spcPts val="0"/>
              </a:spcBef>
              <a:spcAft>
                <a:spcPts val="0"/>
              </a:spcAft>
              <a:buSzPts val="1400"/>
              <a:buNone/>
              <a:defRPr sz="1800" b="0" i="0" u="none" strike="noStrike" cap="none">
                <a:solidFill>
                  <a:schemeClr val="dk2"/>
                </a:solidFill>
              </a:defRPr>
            </a:lvl4pPr>
            <a:lvl5pPr marL="0" marR="0" lvl="4" indent="0" algn="l" rtl="0">
              <a:spcBef>
                <a:spcPts val="0"/>
              </a:spcBef>
              <a:spcAft>
                <a:spcPts val="0"/>
              </a:spcAft>
              <a:buSzPts val="1400"/>
              <a:buNone/>
              <a:defRPr sz="1800" b="0" i="0" u="none" strike="noStrike" cap="none">
                <a:solidFill>
                  <a:schemeClr val="dk2"/>
                </a:solidFill>
              </a:defRPr>
            </a:lvl5pPr>
            <a:lvl6pPr marL="0" marR="0" lvl="5" indent="0" algn="l" rtl="0">
              <a:spcBef>
                <a:spcPts val="0"/>
              </a:spcBef>
              <a:spcAft>
                <a:spcPts val="0"/>
              </a:spcAft>
              <a:buSzPts val="1400"/>
              <a:buNone/>
              <a:defRPr sz="1800" b="0" i="0" u="none" strike="noStrike" cap="none">
                <a:solidFill>
                  <a:schemeClr val="dk2"/>
                </a:solidFill>
              </a:defRPr>
            </a:lvl6pPr>
            <a:lvl7pPr marL="0" marR="0" lvl="6" indent="0" algn="l" rtl="0">
              <a:spcBef>
                <a:spcPts val="0"/>
              </a:spcBef>
              <a:spcAft>
                <a:spcPts val="0"/>
              </a:spcAft>
              <a:buSzPts val="1400"/>
              <a:buNone/>
              <a:defRPr sz="1800" b="0" i="0" u="none" strike="noStrike" cap="none">
                <a:solidFill>
                  <a:schemeClr val="dk2"/>
                </a:solidFill>
              </a:defRPr>
            </a:lvl7pPr>
            <a:lvl8pPr marL="0" marR="0" lvl="7" indent="0" algn="l" rtl="0">
              <a:spcBef>
                <a:spcPts val="0"/>
              </a:spcBef>
              <a:spcAft>
                <a:spcPts val="0"/>
              </a:spcAft>
              <a:buSzPts val="1400"/>
              <a:buNone/>
              <a:defRPr sz="1800" b="0" i="0" u="none" strike="noStrike" cap="none">
                <a:solidFill>
                  <a:schemeClr val="dk2"/>
                </a:solidFill>
              </a:defRPr>
            </a:lvl8pPr>
            <a:lvl9pPr marL="0" marR="0" lvl="8" indent="0" algn="l" rtl="0">
              <a:spcBef>
                <a:spcPts val="0"/>
              </a:spcBef>
              <a:spcAft>
                <a:spcPts val="0"/>
              </a:spcAft>
              <a:buSzPts val="1400"/>
              <a:buNone/>
              <a:defRPr sz="1800" b="0" i="0" u="none" strike="noStrike" cap="none">
                <a:solidFill>
                  <a:schemeClr val="dk2"/>
                </a:solidFill>
              </a:defRPr>
            </a:lvl9pPr>
          </a:lstStyle>
          <a:p>
            <a:endParaRPr/>
          </a:p>
        </p:txBody>
      </p:sp>
      <p:sp>
        <p:nvSpPr>
          <p:cNvPr id="209" name="Shape 209"/>
          <p:cNvSpPr txBox="1">
            <a:spLocks noGrp="1"/>
          </p:cNvSpPr>
          <p:nvPr>
            <p:ph type="body" idx="1"/>
          </p:nvPr>
        </p:nvSpPr>
        <p:spPr>
          <a:xfrm>
            <a:off x="1154954" y="2603500"/>
            <a:ext cx="4825200" cy="3416400"/>
          </a:xfrm>
          <a:prstGeom prst="rect">
            <a:avLst/>
          </a:prstGeom>
          <a:noFill/>
          <a:ln>
            <a:noFill/>
          </a:ln>
        </p:spPr>
        <p:txBody>
          <a:bodyPr spcFirstLastPara="1" wrap="square" lIns="91425" tIns="91425" rIns="91425" bIns="91425" anchor="t" anchorCtr="0"/>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210" name="Shape 210"/>
          <p:cNvSpPr txBox="1">
            <a:spLocks noGrp="1"/>
          </p:cNvSpPr>
          <p:nvPr>
            <p:ph type="body" idx="2"/>
          </p:nvPr>
        </p:nvSpPr>
        <p:spPr>
          <a:xfrm>
            <a:off x="6208712" y="2603500"/>
            <a:ext cx="4825200" cy="3416400"/>
          </a:xfrm>
          <a:prstGeom prst="rect">
            <a:avLst/>
          </a:prstGeom>
          <a:noFill/>
          <a:ln>
            <a:noFill/>
          </a:ln>
        </p:spPr>
        <p:txBody>
          <a:bodyPr spcFirstLastPara="1" wrap="square" lIns="91425" tIns="91425" rIns="91425" bIns="91425" anchor="t" anchorCtr="0"/>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213" name="Shape 213"/>
          <p:cNvSpPr txBox="1">
            <a:spLocks noGrp="1"/>
          </p:cNvSpPr>
          <p:nvPr>
            <p:ph type="sldNum" idx="12"/>
          </p:nvPr>
        </p:nvSpPr>
        <p:spPr>
          <a:xfrm>
            <a:off x="10352540" y="295729"/>
            <a:ext cx="838200" cy="767700"/>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spcBef>
                <a:spcPts val="0"/>
              </a:spcBef>
              <a:spcAft>
                <a:spcPts val="0"/>
              </a:spcAft>
              <a:buNone/>
            </a:pPr>
            <a:fld id="{00000000-1234-1234-1234-123412341234}" type="slidenum">
              <a:rPr lang="en-US"/>
              <a:pPr marL="0" lvl="0" indent="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14"/>
        <p:cNvGrpSpPr/>
        <p:nvPr/>
      </p:nvGrpSpPr>
      <p:grpSpPr>
        <a:xfrm>
          <a:off x="0" y="0"/>
          <a:ext cx="0" cy="0"/>
          <a:chOff x="0" y="0"/>
          <a:chExt cx="0" cy="0"/>
        </a:xfrm>
      </p:grpSpPr>
      <p:sp>
        <p:nvSpPr>
          <p:cNvPr id="215" name="Shape 215"/>
          <p:cNvSpPr txBox="1">
            <a:spLocks noGrp="1"/>
          </p:cNvSpPr>
          <p:nvPr>
            <p:ph type="title"/>
          </p:nvPr>
        </p:nvSpPr>
        <p:spPr>
          <a:xfrm>
            <a:off x="477946" y="484588"/>
            <a:ext cx="8761500" cy="7071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2"/>
              </a:buClr>
              <a:buSzPts val="1400"/>
              <a:buFont typeface="Century Gothic"/>
              <a:buNone/>
              <a:defRPr sz="3600" b="0" i="0" u="none" strike="noStrike" cap="none">
                <a:solidFill>
                  <a:schemeClr val="lt2"/>
                </a:solidFill>
                <a:latin typeface="Century Gothic"/>
                <a:ea typeface="Century Gothic"/>
                <a:cs typeface="Century Gothic"/>
                <a:sym typeface="Century Gothic"/>
              </a:defRPr>
            </a:lvl1pPr>
            <a:lvl2pPr marL="0" marR="0" lvl="1" indent="0" algn="l" rtl="0">
              <a:spcBef>
                <a:spcPts val="0"/>
              </a:spcBef>
              <a:spcAft>
                <a:spcPts val="0"/>
              </a:spcAft>
              <a:buSzPts val="1400"/>
              <a:buNone/>
              <a:defRPr sz="1800" b="0" i="0" u="none" strike="noStrike" cap="none">
                <a:solidFill>
                  <a:schemeClr val="dk2"/>
                </a:solidFill>
              </a:defRPr>
            </a:lvl2pPr>
            <a:lvl3pPr marL="0" marR="0" lvl="2" indent="0" algn="l" rtl="0">
              <a:spcBef>
                <a:spcPts val="0"/>
              </a:spcBef>
              <a:spcAft>
                <a:spcPts val="0"/>
              </a:spcAft>
              <a:buSzPts val="1400"/>
              <a:buNone/>
              <a:defRPr sz="1800" b="0" i="0" u="none" strike="noStrike" cap="none">
                <a:solidFill>
                  <a:schemeClr val="dk2"/>
                </a:solidFill>
              </a:defRPr>
            </a:lvl3pPr>
            <a:lvl4pPr marL="0" marR="0" lvl="3" indent="0" algn="l" rtl="0">
              <a:spcBef>
                <a:spcPts val="0"/>
              </a:spcBef>
              <a:spcAft>
                <a:spcPts val="0"/>
              </a:spcAft>
              <a:buSzPts val="1400"/>
              <a:buNone/>
              <a:defRPr sz="1800" b="0" i="0" u="none" strike="noStrike" cap="none">
                <a:solidFill>
                  <a:schemeClr val="dk2"/>
                </a:solidFill>
              </a:defRPr>
            </a:lvl4pPr>
            <a:lvl5pPr marL="0" marR="0" lvl="4" indent="0" algn="l" rtl="0">
              <a:spcBef>
                <a:spcPts val="0"/>
              </a:spcBef>
              <a:spcAft>
                <a:spcPts val="0"/>
              </a:spcAft>
              <a:buSzPts val="1400"/>
              <a:buNone/>
              <a:defRPr sz="1800" b="0" i="0" u="none" strike="noStrike" cap="none">
                <a:solidFill>
                  <a:schemeClr val="dk2"/>
                </a:solidFill>
              </a:defRPr>
            </a:lvl5pPr>
            <a:lvl6pPr marL="0" marR="0" lvl="5" indent="0" algn="l" rtl="0">
              <a:spcBef>
                <a:spcPts val="0"/>
              </a:spcBef>
              <a:spcAft>
                <a:spcPts val="0"/>
              </a:spcAft>
              <a:buSzPts val="1400"/>
              <a:buNone/>
              <a:defRPr sz="1800" b="0" i="0" u="none" strike="noStrike" cap="none">
                <a:solidFill>
                  <a:schemeClr val="dk2"/>
                </a:solidFill>
              </a:defRPr>
            </a:lvl6pPr>
            <a:lvl7pPr marL="0" marR="0" lvl="6" indent="0" algn="l" rtl="0">
              <a:spcBef>
                <a:spcPts val="0"/>
              </a:spcBef>
              <a:spcAft>
                <a:spcPts val="0"/>
              </a:spcAft>
              <a:buSzPts val="1400"/>
              <a:buNone/>
              <a:defRPr sz="1800" b="0" i="0" u="none" strike="noStrike" cap="none">
                <a:solidFill>
                  <a:schemeClr val="dk2"/>
                </a:solidFill>
              </a:defRPr>
            </a:lvl7pPr>
            <a:lvl8pPr marL="0" marR="0" lvl="7" indent="0" algn="l" rtl="0">
              <a:spcBef>
                <a:spcPts val="0"/>
              </a:spcBef>
              <a:spcAft>
                <a:spcPts val="0"/>
              </a:spcAft>
              <a:buSzPts val="1400"/>
              <a:buNone/>
              <a:defRPr sz="1800" b="0" i="0" u="none" strike="noStrike" cap="none">
                <a:solidFill>
                  <a:schemeClr val="dk2"/>
                </a:solidFill>
              </a:defRPr>
            </a:lvl8pPr>
            <a:lvl9pPr marL="0" marR="0" lvl="8" indent="0" algn="l" rtl="0">
              <a:spcBef>
                <a:spcPts val="0"/>
              </a:spcBef>
              <a:spcAft>
                <a:spcPts val="0"/>
              </a:spcAft>
              <a:buSzPts val="1400"/>
              <a:buNone/>
              <a:defRPr sz="1800" b="0" i="0" u="none" strike="noStrike" cap="none">
                <a:solidFill>
                  <a:schemeClr val="dk2"/>
                </a:solidFill>
              </a:defRPr>
            </a:lvl9pPr>
          </a:lstStyle>
          <a:p>
            <a:endParaRPr dirty="0"/>
          </a:p>
        </p:txBody>
      </p:sp>
      <p:sp>
        <p:nvSpPr>
          <p:cNvPr id="216" name="Shape 216"/>
          <p:cNvSpPr txBox="1">
            <a:spLocks noGrp="1"/>
          </p:cNvSpPr>
          <p:nvPr>
            <p:ph type="body" idx="1"/>
          </p:nvPr>
        </p:nvSpPr>
        <p:spPr>
          <a:xfrm>
            <a:off x="1154954" y="2603500"/>
            <a:ext cx="4825200" cy="576300"/>
          </a:xfrm>
          <a:prstGeom prst="rect">
            <a:avLst/>
          </a:prstGeom>
          <a:noFill/>
          <a:ln>
            <a:noFill/>
          </a:ln>
        </p:spPr>
        <p:txBody>
          <a:bodyPr spcFirstLastPara="1" wrap="square" lIns="91425" tIns="91425" rIns="91425" bIns="91425" anchor="b" anchorCtr="0"/>
          <a:lstStyle>
            <a:lvl1pPr marL="457200" marR="0" lvl="0" indent="-228600" algn="l" rtl="0">
              <a:spcBef>
                <a:spcPts val="1000"/>
              </a:spcBef>
              <a:spcAft>
                <a:spcPts val="0"/>
              </a:spcAft>
              <a:buClr>
                <a:schemeClr val="accent1"/>
              </a:buClr>
              <a:buSzPts val="1440"/>
              <a:buFont typeface="Noto Sans Symbols"/>
              <a:buNone/>
              <a:defRPr sz="2400" b="0" i="0" u="none" strike="noStrike" cap="none">
                <a:solidFill>
                  <a:schemeClr val="accent1"/>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2000" b="1"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800" b="1"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9pPr>
          </a:lstStyle>
          <a:p>
            <a:endParaRPr/>
          </a:p>
        </p:txBody>
      </p:sp>
      <p:sp>
        <p:nvSpPr>
          <p:cNvPr id="217" name="Shape 217"/>
          <p:cNvSpPr txBox="1">
            <a:spLocks noGrp="1"/>
          </p:cNvSpPr>
          <p:nvPr>
            <p:ph type="body" idx="2"/>
          </p:nvPr>
        </p:nvSpPr>
        <p:spPr>
          <a:xfrm>
            <a:off x="1154954" y="3179762"/>
            <a:ext cx="4825200" cy="2840100"/>
          </a:xfrm>
          <a:prstGeom prst="rect">
            <a:avLst/>
          </a:prstGeom>
          <a:noFill/>
          <a:ln>
            <a:noFill/>
          </a:ln>
        </p:spPr>
        <p:txBody>
          <a:bodyPr spcFirstLastPara="1" wrap="square" lIns="91425" tIns="91425" rIns="91425" bIns="91425" anchor="t" anchorCtr="0"/>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218" name="Shape 218"/>
          <p:cNvSpPr txBox="1">
            <a:spLocks noGrp="1"/>
          </p:cNvSpPr>
          <p:nvPr>
            <p:ph type="body" idx="3"/>
          </p:nvPr>
        </p:nvSpPr>
        <p:spPr>
          <a:xfrm>
            <a:off x="6208712" y="2603500"/>
            <a:ext cx="4825200" cy="576300"/>
          </a:xfrm>
          <a:prstGeom prst="rect">
            <a:avLst/>
          </a:prstGeom>
          <a:noFill/>
          <a:ln>
            <a:noFill/>
          </a:ln>
        </p:spPr>
        <p:txBody>
          <a:bodyPr spcFirstLastPara="1" wrap="square" lIns="91425" tIns="91425" rIns="91425" bIns="91425" anchor="b" anchorCtr="0"/>
          <a:lstStyle>
            <a:lvl1pPr marL="457200" marR="0" lvl="0" indent="-228600" algn="l" rtl="0">
              <a:spcBef>
                <a:spcPts val="1000"/>
              </a:spcBef>
              <a:spcAft>
                <a:spcPts val="0"/>
              </a:spcAft>
              <a:buClr>
                <a:schemeClr val="accent1"/>
              </a:buClr>
              <a:buSzPts val="1440"/>
              <a:buFont typeface="Noto Sans Symbols"/>
              <a:buNone/>
              <a:defRPr sz="2400" b="0" i="0" u="none" strike="noStrike" cap="none">
                <a:solidFill>
                  <a:schemeClr val="accent1"/>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2000" b="1"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800" b="1"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9pPr>
          </a:lstStyle>
          <a:p>
            <a:endParaRPr/>
          </a:p>
        </p:txBody>
      </p:sp>
      <p:sp>
        <p:nvSpPr>
          <p:cNvPr id="219" name="Shape 219"/>
          <p:cNvSpPr txBox="1">
            <a:spLocks noGrp="1"/>
          </p:cNvSpPr>
          <p:nvPr>
            <p:ph type="body" idx="4"/>
          </p:nvPr>
        </p:nvSpPr>
        <p:spPr>
          <a:xfrm>
            <a:off x="6208710" y="3179762"/>
            <a:ext cx="4825200" cy="2840100"/>
          </a:xfrm>
          <a:prstGeom prst="rect">
            <a:avLst/>
          </a:prstGeom>
          <a:noFill/>
          <a:ln>
            <a:noFill/>
          </a:ln>
        </p:spPr>
        <p:txBody>
          <a:bodyPr spcFirstLastPara="1" wrap="square" lIns="91425" tIns="91425" rIns="91425" bIns="91425" anchor="t" anchorCtr="0"/>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222" name="Shape 222"/>
          <p:cNvSpPr txBox="1">
            <a:spLocks noGrp="1"/>
          </p:cNvSpPr>
          <p:nvPr>
            <p:ph type="sldNum" idx="12"/>
          </p:nvPr>
        </p:nvSpPr>
        <p:spPr>
          <a:xfrm>
            <a:off x="10352540" y="295729"/>
            <a:ext cx="838200" cy="767700"/>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spcBef>
                <a:spcPts val="0"/>
              </a:spcBef>
              <a:spcAft>
                <a:spcPts val="0"/>
              </a:spcAft>
              <a:buNone/>
            </a:pPr>
            <a:fld id="{00000000-1234-1234-1234-123412341234}" type="slidenum">
              <a:rPr lang="en-US"/>
              <a:pPr marL="0" lvl="0" indent="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343"/>
        <p:cNvGrpSpPr/>
        <p:nvPr/>
      </p:nvGrpSpPr>
      <p:grpSpPr>
        <a:xfrm>
          <a:off x="0" y="0"/>
          <a:ext cx="0" cy="0"/>
          <a:chOff x="0" y="0"/>
          <a:chExt cx="0" cy="0"/>
        </a:xfrm>
      </p:grpSpPr>
      <p:sp>
        <p:nvSpPr>
          <p:cNvPr id="344" name="Shape 344"/>
          <p:cNvSpPr txBox="1">
            <a:spLocks noGrp="1"/>
          </p:cNvSpPr>
          <p:nvPr>
            <p:ph type="title"/>
          </p:nvPr>
        </p:nvSpPr>
        <p:spPr>
          <a:xfrm>
            <a:off x="484398" y="479085"/>
            <a:ext cx="8761500" cy="7071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2"/>
              </a:buClr>
              <a:buSzPts val="1400"/>
              <a:buFont typeface="Century Gothic"/>
              <a:buNone/>
              <a:defRPr sz="3600" b="0" i="0" u="none" strike="noStrike" cap="none">
                <a:solidFill>
                  <a:schemeClr val="lt2"/>
                </a:solidFill>
                <a:latin typeface="Century Gothic"/>
                <a:ea typeface="Century Gothic"/>
                <a:cs typeface="Century Gothic"/>
                <a:sym typeface="Century Gothic"/>
              </a:defRPr>
            </a:lvl1pPr>
            <a:lvl2pPr marL="0" marR="0" lvl="1" indent="0" algn="l" rtl="0">
              <a:spcBef>
                <a:spcPts val="0"/>
              </a:spcBef>
              <a:spcAft>
                <a:spcPts val="0"/>
              </a:spcAft>
              <a:buSzPts val="1400"/>
              <a:buNone/>
              <a:defRPr sz="1800" b="0" i="0" u="none" strike="noStrike" cap="none">
                <a:solidFill>
                  <a:schemeClr val="dk2"/>
                </a:solidFill>
              </a:defRPr>
            </a:lvl2pPr>
            <a:lvl3pPr marL="0" marR="0" lvl="2" indent="0" algn="l" rtl="0">
              <a:spcBef>
                <a:spcPts val="0"/>
              </a:spcBef>
              <a:spcAft>
                <a:spcPts val="0"/>
              </a:spcAft>
              <a:buSzPts val="1400"/>
              <a:buNone/>
              <a:defRPr sz="1800" b="0" i="0" u="none" strike="noStrike" cap="none">
                <a:solidFill>
                  <a:schemeClr val="dk2"/>
                </a:solidFill>
              </a:defRPr>
            </a:lvl3pPr>
            <a:lvl4pPr marL="0" marR="0" lvl="3" indent="0" algn="l" rtl="0">
              <a:spcBef>
                <a:spcPts val="0"/>
              </a:spcBef>
              <a:spcAft>
                <a:spcPts val="0"/>
              </a:spcAft>
              <a:buSzPts val="1400"/>
              <a:buNone/>
              <a:defRPr sz="1800" b="0" i="0" u="none" strike="noStrike" cap="none">
                <a:solidFill>
                  <a:schemeClr val="dk2"/>
                </a:solidFill>
              </a:defRPr>
            </a:lvl4pPr>
            <a:lvl5pPr marL="0" marR="0" lvl="4" indent="0" algn="l" rtl="0">
              <a:spcBef>
                <a:spcPts val="0"/>
              </a:spcBef>
              <a:spcAft>
                <a:spcPts val="0"/>
              </a:spcAft>
              <a:buSzPts val="1400"/>
              <a:buNone/>
              <a:defRPr sz="1800" b="0" i="0" u="none" strike="noStrike" cap="none">
                <a:solidFill>
                  <a:schemeClr val="dk2"/>
                </a:solidFill>
              </a:defRPr>
            </a:lvl5pPr>
            <a:lvl6pPr marL="0" marR="0" lvl="5" indent="0" algn="l" rtl="0">
              <a:spcBef>
                <a:spcPts val="0"/>
              </a:spcBef>
              <a:spcAft>
                <a:spcPts val="0"/>
              </a:spcAft>
              <a:buSzPts val="1400"/>
              <a:buNone/>
              <a:defRPr sz="1800" b="0" i="0" u="none" strike="noStrike" cap="none">
                <a:solidFill>
                  <a:schemeClr val="dk2"/>
                </a:solidFill>
              </a:defRPr>
            </a:lvl6pPr>
            <a:lvl7pPr marL="0" marR="0" lvl="6" indent="0" algn="l" rtl="0">
              <a:spcBef>
                <a:spcPts val="0"/>
              </a:spcBef>
              <a:spcAft>
                <a:spcPts val="0"/>
              </a:spcAft>
              <a:buSzPts val="1400"/>
              <a:buNone/>
              <a:defRPr sz="1800" b="0" i="0" u="none" strike="noStrike" cap="none">
                <a:solidFill>
                  <a:schemeClr val="dk2"/>
                </a:solidFill>
              </a:defRPr>
            </a:lvl7pPr>
            <a:lvl8pPr marL="0" marR="0" lvl="7" indent="0" algn="l" rtl="0">
              <a:spcBef>
                <a:spcPts val="0"/>
              </a:spcBef>
              <a:spcAft>
                <a:spcPts val="0"/>
              </a:spcAft>
              <a:buSzPts val="1400"/>
              <a:buNone/>
              <a:defRPr sz="1800" b="0" i="0" u="none" strike="noStrike" cap="none">
                <a:solidFill>
                  <a:schemeClr val="dk2"/>
                </a:solidFill>
              </a:defRPr>
            </a:lvl8pPr>
            <a:lvl9pPr marL="0" marR="0" lvl="8" indent="0" algn="l" rtl="0">
              <a:spcBef>
                <a:spcPts val="0"/>
              </a:spcBef>
              <a:spcAft>
                <a:spcPts val="0"/>
              </a:spcAft>
              <a:buSzPts val="1400"/>
              <a:buNone/>
              <a:defRPr sz="1800" b="0" i="0" u="none" strike="noStrike" cap="none">
                <a:solidFill>
                  <a:schemeClr val="dk2"/>
                </a:solidFill>
              </a:defRPr>
            </a:lvl9pPr>
          </a:lstStyle>
          <a:p>
            <a:endParaRPr dirty="0"/>
          </a:p>
        </p:txBody>
      </p:sp>
      <p:sp>
        <p:nvSpPr>
          <p:cNvPr id="345" name="Shape 345"/>
          <p:cNvSpPr txBox="1">
            <a:spLocks noGrp="1"/>
          </p:cNvSpPr>
          <p:nvPr>
            <p:ph type="body" idx="1"/>
          </p:nvPr>
        </p:nvSpPr>
        <p:spPr>
          <a:xfrm>
            <a:off x="1154954" y="2617299"/>
            <a:ext cx="3129300" cy="576300"/>
          </a:xfrm>
          <a:prstGeom prst="rect">
            <a:avLst/>
          </a:prstGeom>
          <a:noFill/>
          <a:ln>
            <a:noFill/>
          </a:ln>
        </p:spPr>
        <p:txBody>
          <a:bodyPr spcFirstLastPara="1" wrap="square" lIns="91425" tIns="91425" rIns="91425" bIns="91425" anchor="b" anchorCtr="0"/>
          <a:lstStyle>
            <a:lvl1pPr marL="457200" marR="0" lvl="0" indent="-228600" algn="l" rtl="0">
              <a:spcBef>
                <a:spcPts val="1000"/>
              </a:spcBef>
              <a:spcAft>
                <a:spcPts val="0"/>
              </a:spcAft>
              <a:buClr>
                <a:schemeClr val="accent1"/>
              </a:buClr>
              <a:buSzPts val="1440"/>
              <a:buFont typeface="Noto Sans Symbols"/>
              <a:buNone/>
              <a:defRPr sz="2400" b="0" i="0" u="none" strike="noStrike" cap="none">
                <a:solidFill>
                  <a:schemeClr val="accent1"/>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2000" b="1"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800" b="1"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9pPr>
          </a:lstStyle>
          <a:p>
            <a:endParaRPr/>
          </a:p>
        </p:txBody>
      </p:sp>
      <p:sp>
        <p:nvSpPr>
          <p:cNvPr id="346" name="Shape 346"/>
          <p:cNvSpPr txBox="1">
            <a:spLocks noGrp="1"/>
          </p:cNvSpPr>
          <p:nvPr>
            <p:ph type="body" idx="2"/>
          </p:nvPr>
        </p:nvSpPr>
        <p:spPr>
          <a:xfrm>
            <a:off x="1154954" y="3193561"/>
            <a:ext cx="3129300" cy="2833500"/>
          </a:xfrm>
          <a:prstGeom prst="rect">
            <a:avLst/>
          </a:prstGeom>
          <a:noFill/>
          <a:ln>
            <a:noFill/>
          </a:ln>
        </p:spPr>
        <p:txBody>
          <a:bodyPr spcFirstLastPara="1" wrap="square" lIns="91425" tIns="91425" rIns="91425" bIns="91425" anchor="t" anchorCtr="0"/>
          <a:lstStyle>
            <a:lvl1pPr marL="457200" marR="0" lvl="0" indent="-228600" algn="l" rtl="0">
              <a:spcBef>
                <a:spcPts val="1000"/>
              </a:spcBef>
              <a:spcAft>
                <a:spcPts val="0"/>
              </a:spcAft>
              <a:buClr>
                <a:schemeClr val="accent1"/>
              </a:buClr>
              <a:buSzPts val="1440"/>
              <a:buFont typeface="Noto Sans Symbols"/>
              <a:buNone/>
              <a:defRPr sz="1400" b="0" i="0" u="none" strike="noStrike" cap="none">
                <a:solidFill>
                  <a:srgbClr val="3F3F3F"/>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1200" b="0"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000" b="0"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9pPr>
          </a:lstStyle>
          <a:p>
            <a:endParaRPr/>
          </a:p>
        </p:txBody>
      </p:sp>
      <p:sp>
        <p:nvSpPr>
          <p:cNvPr id="347" name="Shape 347"/>
          <p:cNvSpPr txBox="1">
            <a:spLocks noGrp="1"/>
          </p:cNvSpPr>
          <p:nvPr>
            <p:ph type="body" idx="3"/>
          </p:nvPr>
        </p:nvSpPr>
        <p:spPr>
          <a:xfrm>
            <a:off x="4512721" y="2603502"/>
            <a:ext cx="3145500" cy="576300"/>
          </a:xfrm>
          <a:prstGeom prst="rect">
            <a:avLst/>
          </a:prstGeom>
          <a:noFill/>
          <a:ln>
            <a:noFill/>
          </a:ln>
        </p:spPr>
        <p:txBody>
          <a:bodyPr spcFirstLastPara="1" wrap="square" lIns="91425" tIns="91425" rIns="91425" bIns="91425" anchor="b" anchorCtr="0"/>
          <a:lstStyle>
            <a:lvl1pPr marL="457200" marR="0" lvl="0" indent="-228600" algn="l" rtl="0">
              <a:spcBef>
                <a:spcPts val="1000"/>
              </a:spcBef>
              <a:spcAft>
                <a:spcPts val="0"/>
              </a:spcAft>
              <a:buClr>
                <a:schemeClr val="accent1"/>
              </a:buClr>
              <a:buSzPts val="1440"/>
              <a:buFont typeface="Noto Sans Symbols"/>
              <a:buNone/>
              <a:defRPr sz="2400" b="0" i="0" u="none" strike="noStrike" cap="none">
                <a:solidFill>
                  <a:schemeClr val="accent1"/>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2000" b="1"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800" b="1"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9pPr>
          </a:lstStyle>
          <a:p>
            <a:endParaRPr/>
          </a:p>
        </p:txBody>
      </p:sp>
      <p:sp>
        <p:nvSpPr>
          <p:cNvPr id="348" name="Shape 348"/>
          <p:cNvSpPr txBox="1">
            <a:spLocks noGrp="1"/>
          </p:cNvSpPr>
          <p:nvPr>
            <p:ph type="body" idx="4"/>
          </p:nvPr>
        </p:nvSpPr>
        <p:spPr>
          <a:xfrm>
            <a:off x="4512721" y="3193561"/>
            <a:ext cx="3145500" cy="2833500"/>
          </a:xfrm>
          <a:prstGeom prst="rect">
            <a:avLst/>
          </a:prstGeom>
          <a:noFill/>
          <a:ln>
            <a:noFill/>
          </a:ln>
        </p:spPr>
        <p:txBody>
          <a:bodyPr spcFirstLastPara="1" wrap="square" lIns="91425" tIns="91425" rIns="91425" bIns="91425" anchor="t" anchorCtr="0"/>
          <a:lstStyle>
            <a:lvl1pPr marL="457200" marR="0" lvl="0" indent="-228600" algn="l" rtl="0">
              <a:spcBef>
                <a:spcPts val="1000"/>
              </a:spcBef>
              <a:spcAft>
                <a:spcPts val="0"/>
              </a:spcAft>
              <a:buClr>
                <a:schemeClr val="accent1"/>
              </a:buClr>
              <a:buSzPts val="1440"/>
              <a:buFont typeface="Noto Sans Symbols"/>
              <a:buNone/>
              <a:defRPr sz="1400" b="0" i="0" u="none" strike="noStrike" cap="none">
                <a:solidFill>
                  <a:srgbClr val="3F3F3F"/>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1200" b="0"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000" b="0"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9pPr>
          </a:lstStyle>
          <a:p>
            <a:endParaRPr/>
          </a:p>
        </p:txBody>
      </p:sp>
      <p:sp>
        <p:nvSpPr>
          <p:cNvPr id="349" name="Shape 349"/>
          <p:cNvSpPr txBox="1">
            <a:spLocks noGrp="1"/>
          </p:cNvSpPr>
          <p:nvPr>
            <p:ph type="body" idx="5"/>
          </p:nvPr>
        </p:nvSpPr>
        <p:spPr>
          <a:xfrm>
            <a:off x="7886700" y="2617299"/>
            <a:ext cx="3161100" cy="576300"/>
          </a:xfrm>
          <a:prstGeom prst="rect">
            <a:avLst/>
          </a:prstGeom>
          <a:noFill/>
          <a:ln>
            <a:noFill/>
          </a:ln>
        </p:spPr>
        <p:txBody>
          <a:bodyPr spcFirstLastPara="1" wrap="square" lIns="91425" tIns="91425" rIns="91425" bIns="91425" anchor="b" anchorCtr="0"/>
          <a:lstStyle>
            <a:lvl1pPr marL="457200" marR="0" lvl="0" indent="-228600" algn="l" rtl="0">
              <a:spcBef>
                <a:spcPts val="1000"/>
              </a:spcBef>
              <a:spcAft>
                <a:spcPts val="0"/>
              </a:spcAft>
              <a:buClr>
                <a:schemeClr val="accent1"/>
              </a:buClr>
              <a:buSzPts val="1440"/>
              <a:buFont typeface="Noto Sans Symbols"/>
              <a:buNone/>
              <a:defRPr sz="2400" b="0" i="0" u="none" strike="noStrike" cap="none">
                <a:solidFill>
                  <a:schemeClr val="accent1"/>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2000" b="1"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800" b="1"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9pPr>
          </a:lstStyle>
          <a:p>
            <a:endParaRPr/>
          </a:p>
        </p:txBody>
      </p:sp>
      <p:sp>
        <p:nvSpPr>
          <p:cNvPr id="350" name="Shape 350"/>
          <p:cNvSpPr txBox="1">
            <a:spLocks noGrp="1"/>
          </p:cNvSpPr>
          <p:nvPr>
            <p:ph type="body" idx="6"/>
          </p:nvPr>
        </p:nvSpPr>
        <p:spPr>
          <a:xfrm>
            <a:off x="7886700" y="3193561"/>
            <a:ext cx="3164700" cy="2833500"/>
          </a:xfrm>
          <a:prstGeom prst="rect">
            <a:avLst/>
          </a:prstGeom>
          <a:noFill/>
          <a:ln>
            <a:noFill/>
          </a:ln>
        </p:spPr>
        <p:txBody>
          <a:bodyPr spcFirstLastPara="1" wrap="square" lIns="91425" tIns="91425" rIns="91425" bIns="91425" anchor="t" anchorCtr="0"/>
          <a:lstStyle>
            <a:lvl1pPr marL="457200" marR="0" lvl="0" indent="-228600" algn="l" rtl="0">
              <a:spcBef>
                <a:spcPts val="1000"/>
              </a:spcBef>
              <a:spcAft>
                <a:spcPts val="0"/>
              </a:spcAft>
              <a:buClr>
                <a:schemeClr val="accent1"/>
              </a:buClr>
              <a:buSzPts val="1440"/>
              <a:buFont typeface="Noto Sans Symbols"/>
              <a:buNone/>
              <a:defRPr sz="1400" b="0" i="0" u="none" strike="noStrike" cap="none">
                <a:solidFill>
                  <a:srgbClr val="3F3F3F"/>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1200" b="0"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000" b="0"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9pPr>
          </a:lstStyle>
          <a:p>
            <a:endParaRPr/>
          </a:p>
        </p:txBody>
      </p:sp>
      <p:cxnSp>
        <p:nvCxnSpPr>
          <p:cNvPr id="351" name="Shape 351"/>
          <p:cNvCxnSpPr/>
          <p:nvPr/>
        </p:nvCxnSpPr>
        <p:spPr>
          <a:xfrm>
            <a:off x="4403971" y="2569633"/>
            <a:ext cx="0" cy="3492600"/>
          </a:xfrm>
          <a:prstGeom prst="straightConnector1">
            <a:avLst/>
          </a:prstGeom>
          <a:noFill/>
          <a:ln w="12700" cap="flat" cmpd="sng">
            <a:solidFill>
              <a:schemeClr val="accent1">
                <a:alpha val="40780"/>
              </a:schemeClr>
            </a:solidFill>
            <a:prstDash val="solid"/>
            <a:round/>
            <a:headEnd type="none" w="sm" len="sm"/>
            <a:tailEnd type="none" w="sm" len="sm"/>
          </a:ln>
        </p:spPr>
      </p:cxnSp>
      <p:cxnSp>
        <p:nvCxnSpPr>
          <p:cNvPr id="352" name="Shape 352"/>
          <p:cNvCxnSpPr/>
          <p:nvPr/>
        </p:nvCxnSpPr>
        <p:spPr>
          <a:xfrm>
            <a:off x="7772401" y="2569633"/>
            <a:ext cx="0" cy="3492600"/>
          </a:xfrm>
          <a:prstGeom prst="straightConnector1">
            <a:avLst/>
          </a:prstGeom>
          <a:noFill/>
          <a:ln w="12700" cap="flat" cmpd="sng">
            <a:solidFill>
              <a:schemeClr val="accent1">
                <a:alpha val="40780"/>
              </a:schemeClr>
            </a:solidFill>
            <a:prstDash val="solid"/>
            <a:round/>
            <a:headEnd type="none" w="sm" len="sm"/>
            <a:tailEnd type="none" w="sm" len="sm"/>
          </a:ln>
        </p:spPr>
      </p:cxnSp>
      <p:sp>
        <p:nvSpPr>
          <p:cNvPr id="355" name="Shape 355"/>
          <p:cNvSpPr txBox="1">
            <a:spLocks noGrp="1"/>
          </p:cNvSpPr>
          <p:nvPr>
            <p:ph type="sldNum" idx="12"/>
          </p:nvPr>
        </p:nvSpPr>
        <p:spPr>
          <a:xfrm>
            <a:off x="10352540" y="295729"/>
            <a:ext cx="838200" cy="767700"/>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spcBef>
                <a:spcPts val="0"/>
              </a:spcBef>
              <a:spcAft>
                <a:spcPts val="0"/>
              </a:spcAft>
              <a:buNone/>
            </a:pPr>
            <a:fld id="{00000000-1234-1234-1234-123412341234}" type="slidenum">
              <a:rPr lang="en-US"/>
              <a:pPr marL="0" lvl="0" indent="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356"/>
        <p:cNvGrpSpPr/>
        <p:nvPr/>
      </p:nvGrpSpPr>
      <p:grpSpPr>
        <a:xfrm>
          <a:off x="0" y="0"/>
          <a:ext cx="0" cy="0"/>
          <a:chOff x="0" y="0"/>
          <a:chExt cx="0" cy="0"/>
        </a:xfrm>
      </p:grpSpPr>
      <p:sp>
        <p:nvSpPr>
          <p:cNvPr id="357" name="Shape 357"/>
          <p:cNvSpPr txBox="1">
            <a:spLocks noGrp="1"/>
          </p:cNvSpPr>
          <p:nvPr>
            <p:ph type="title"/>
          </p:nvPr>
        </p:nvSpPr>
        <p:spPr>
          <a:xfrm>
            <a:off x="486737" y="477343"/>
            <a:ext cx="8761500" cy="7071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2"/>
              </a:buClr>
              <a:buSzPts val="1400"/>
              <a:buFont typeface="Century Gothic"/>
              <a:buNone/>
              <a:defRPr sz="3600" b="0" i="0" u="none" strike="noStrike" cap="none">
                <a:solidFill>
                  <a:schemeClr val="lt2"/>
                </a:solidFill>
                <a:latin typeface="Century Gothic"/>
                <a:ea typeface="Century Gothic"/>
                <a:cs typeface="Century Gothic"/>
                <a:sym typeface="Century Gothic"/>
              </a:defRPr>
            </a:lvl1pPr>
            <a:lvl2pPr marL="0" marR="0" lvl="1" indent="0" algn="l" rtl="0">
              <a:spcBef>
                <a:spcPts val="0"/>
              </a:spcBef>
              <a:spcAft>
                <a:spcPts val="0"/>
              </a:spcAft>
              <a:buSzPts val="1400"/>
              <a:buNone/>
              <a:defRPr sz="1800" b="0" i="0" u="none" strike="noStrike" cap="none">
                <a:solidFill>
                  <a:schemeClr val="dk2"/>
                </a:solidFill>
              </a:defRPr>
            </a:lvl2pPr>
            <a:lvl3pPr marL="0" marR="0" lvl="2" indent="0" algn="l" rtl="0">
              <a:spcBef>
                <a:spcPts val="0"/>
              </a:spcBef>
              <a:spcAft>
                <a:spcPts val="0"/>
              </a:spcAft>
              <a:buSzPts val="1400"/>
              <a:buNone/>
              <a:defRPr sz="1800" b="0" i="0" u="none" strike="noStrike" cap="none">
                <a:solidFill>
                  <a:schemeClr val="dk2"/>
                </a:solidFill>
              </a:defRPr>
            </a:lvl3pPr>
            <a:lvl4pPr marL="0" marR="0" lvl="3" indent="0" algn="l" rtl="0">
              <a:spcBef>
                <a:spcPts val="0"/>
              </a:spcBef>
              <a:spcAft>
                <a:spcPts val="0"/>
              </a:spcAft>
              <a:buSzPts val="1400"/>
              <a:buNone/>
              <a:defRPr sz="1800" b="0" i="0" u="none" strike="noStrike" cap="none">
                <a:solidFill>
                  <a:schemeClr val="dk2"/>
                </a:solidFill>
              </a:defRPr>
            </a:lvl4pPr>
            <a:lvl5pPr marL="0" marR="0" lvl="4" indent="0" algn="l" rtl="0">
              <a:spcBef>
                <a:spcPts val="0"/>
              </a:spcBef>
              <a:spcAft>
                <a:spcPts val="0"/>
              </a:spcAft>
              <a:buSzPts val="1400"/>
              <a:buNone/>
              <a:defRPr sz="1800" b="0" i="0" u="none" strike="noStrike" cap="none">
                <a:solidFill>
                  <a:schemeClr val="dk2"/>
                </a:solidFill>
              </a:defRPr>
            </a:lvl5pPr>
            <a:lvl6pPr marL="0" marR="0" lvl="5" indent="0" algn="l" rtl="0">
              <a:spcBef>
                <a:spcPts val="0"/>
              </a:spcBef>
              <a:spcAft>
                <a:spcPts val="0"/>
              </a:spcAft>
              <a:buSzPts val="1400"/>
              <a:buNone/>
              <a:defRPr sz="1800" b="0" i="0" u="none" strike="noStrike" cap="none">
                <a:solidFill>
                  <a:schemeClr val="dk2"/>
                </a:solidFill>
              </a:defRPr>
            </a:lvl6pPr>
            <a:lvl7pPr marL="0" marR="0" lvl="6" indent="0" algn="l" rtl="0">
              <a:spcBef>
                <a:spcPts val="0"/>
              </a:spcBef>
              <a:spcAft>
                <a:spcPts val="0"/>
              </a:spcAft>
              <a:buSzPts val="1400"/>
              <a:buNone/>
              <a:defRPr sz="1800" b="0" i="0" u="none" strike="noStrike" cap="none">
                <a:solidFill>
                  <a:schemeClr val="dk2"/>
                </a:solidFill>
              </a:defRPr>
            </a:lvl7pPr>
            <a:lvl8pPr marL="0" marR="0" lvl="7" indent="0" algn="l" rtl="0">
              <a:spcBef>
                <a:spcPts val="0"/>
              </a:spcBef>
              <a:spcAft>
                <a:spcPts val="0"/>
              </a:spcAft>
              <a:buSzPts val="1400"/>
              <a:buNone/>
              <a:defRPr sz="1800" b="0" i="0" u="none" strike="noStrike" cap="none">
                <a:solidFill>
                  <a:schemeClr val="dk2"/>
                </a:solidFill>
              </a:defRPr>
            </a:lvl8pPr>
            <a:lvl9pPr marL="0" marR="0" lvl="8" indent="0" algn="l" rtl="0">
              <a:spcBef>
                <a:spcPts val="0"/>
              </a:spcBef>
              <a:spcAft>
                <a:spcPts val="0"/>
              </a:spcAft>
              <a:buSzPts val="1400"/>
              <a:buNone/>
              <a:defRPr sz="1800" b="0" i="0" u="none" strike="noStrike" cap="none">
                <a:solidFill>
                  <a:schemeClr val="dk2"/>
                </a:solidFill>
              </a:defRPr>
            </a:lvl9pPr>
          </a:lstStyle>
          <a:p>
            <a:endParaRPr dirty="0"/>
          </a:p>
        </p:txBody>
      </p:sp>
      <p:sp>
        <p:nvSpPr>
          <p:cNvPr id="358" name="Shape 358"/>
          <p:cNvSpPr txBox="1">
            <a:spLocks noGrp="1"/>
          </p:cNvSpPr>
          <p:nvPr>
            <p:ph type="body" idx="1"/>
          </p:nvPr>
        </p:nvSpPr>
        <p:spPr>
          <a:xfrm>
            <a:off x="1154952" y="4532845"/>
            <a:ext cx="3050400" cy="576300"/>
          </a:xfrm>
          <a:prstGeom prst="rect">
            <a:avLst/>
          </a:prstGeom>
          <a:noFill/>
          <a:ln>
            <a:noFill/>
          </a:ln>
        </p:spPr>
        <p:txBody>
          <a:bodyPr spcFirstLastPara="1" wrap="square" lIns="91425" tIns="91425" rIns="91425" bIns="91425" anchor="b" anchorCtr="0"/>
          <a:lstStyle>
            <a:lvl1pPr marL="457200" marR="0" lvl="0" indent="-228600" algn="l" rtl="0">
              <a:spcBef>
                <a:spcPts val="1000"/>
              </a:spcBef>
              <a:spcAft>
                <a:spcPts val="0"/>
              </a:spcAft>
              <a:buClr>
                <a:schemeClr val="accent1"/>
              </a:buClr>
              <a:buSzPts val="1440"/>
              <a:buFont typeface="Noto Sans Symbols"/>
              <a:buNone/>
              <a:defRPr sz="2400" b="0" i="0" u="none" strike="noStrike" cap="none">
                <a:solidFill>
                  <a:schemeClr val="accent1"/>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2000" b="1"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800" b="1"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9pPr>
          </a:lstStyle>
          <a:p>
            <a:endParaRPr/>
          </a:p>
        </p:txBody>
      </p:sp>
      <p:sp>
        <p:nvSpPr>
          <p:cNvPr id="359" name="Shape 359"/>
          <p:cNvSpPr>
            <a:spLocks noGrp="1"/>
          </p:cNvSpPr>
          <p:nvPr>
            <p:ph type="pic" idx="2"/>
          </p:nvPr>
        </p:nvSpPr>
        <p:spPr>
          <a:xfrm>
            <a:off x="1334552" y="2603500"/>
            <a:ext cx="2691300" cy="1591500"/>
          </a:xfrm>
          <a:prstGeom prst="roundRect">
            <a:avLst>
              <a:gd name="adj" fmla="val 1858"/>
            </a:avLst>
          </a:prstGeom>
          <a:noFill/>
          <a:ln>
            <a:noFill/>
          </a:ln>
          <a:effectLst>
            <a:outerShdw blurRad="50800" dist="50800" dir="5400000" algn="tl" rotWithShape="0">
              <a:srgbClr val="000000">
                <a:alpha val="42750"/>
              </a:srgbClr>
            </a:outerShdw>
          </a:effectLst>
        </p:spPr>
        <p:txBody>
          <a:bodyPr spcFirstLastPara="1" wrap="square" lIns="91425" tIns="91425" rIns="91425" bIns="91425" anchor="t" anchorCtr="0"/>
          <a:lstStyle>
            <a:lvl1pPr marL="0" marR="0" lvl="0" indent="0" algn="ctr"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1pPr>
            <a:lvl2pPr marL="457200" marR="0" lvl="1"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2pPr>
            <a:lvl3pPr marL="914400" marR="0" lvl="2"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3pPr>
            <a:lvl4pPr marL="1371600" marR="0" lvl="3"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4pPr>
            <a:lvl5pPr marL="1828800" marR="0" lvl="4"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5pPr>
            <a:lvl6pPr marL="2286000" marR="0" lvl="5"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6pPr>
            <a:lvl7pPr marL="2743200" marR="0" lvl="6"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7pPr>
            <a:lvl8pPr marL="3200400" marR="0" lvl="7"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8pPr>
            <a:lvl9pPr marL="3657600" marR="0" lvl="8"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9pPr>
          </a:lstStyle>
          <a:p>
            <a:endParaRPr/>
          </a:p>
        </p:txBody>
      </p:sp>
      <p:sp>
        <p:nvSpPr>
          <p:cNvPr id="360" name="Shape 360"/>
          <p:cNvSpPr txBox="1">
            <a:spLocks noGrp="1"/>
          </p:cNvSpPr>
          <p:nvPr>
            <p:ph type="body" idx="3"/>
          </p:nvPr>
        </p:nvSpPr>
        <p:spPr>
          <a:xfrm>
            <a:off x="1154953" y="5109107"/>
            <a:ext cx="3050400" cy="918000"/>
          </a:xfrm>
          <a:prstGeom prst="rect">
            <a:avLst/>
          </a:prstGeom>
          <a:noFill/>
          <a:ln>
            <a:noFill/>
          </a:ln>
        </p:spPr>
        <p:txBody>
          <a:bodyPr spcFirstLastPara="1" wrap="square" lIns="91425" tIns="91425" rIns="91425" bIns="91425" anchor="t" anchorCtr="0"/>
          <a:lstStyle>
            <a:lvl1pPr marL="457200" marR="0" lvl="0" indent="-228600" algn="l" rtl="0">
              <a:spcBef>
                <a:spcPts val="1000"/>
              </a:spcBef>
              <a:spcAft>
                <a:spcPts val="0"/>
              </a:spcAft>
              <a:buClr>
                <a:schemeClr val="accent1"/>
              </a:buClr>
              <a:buSzPts val="1440"/>
              <a:buFont typeface="Noto Sans Symbols"/>
              <a:buNone/>
              <a:defRPr sz="1400" b="0" i="0" u="none" strike="noStrike" cap="none">
                <a:solidFill>
                  <a:srgbClr val="3F3F3F"/>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1200" b="0"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000" b="0"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9pPr>
          </a:lstStyle>
          <a:p>
            <a:endParaRPr/>
          </a:p>
        </p:txBody>
      </p:sp>
      <p:sp>
        <p:nvSpPr>
          <p:cNvPr id="361" name="Shape 361"/>
          <p:cNvSpPr txBox="1">
            <a:spLocks noGrp="1"/>
          </p:cNvSpPr>
          <p:nvPr>
            <p:ph type="body" idx="4"/>
          </p:nvPr>
        </p:nvSpPr>
        <p:spPr>
          <a:xfrm>
            <a:off x="4572537" y="4532846"/>
            <a:ext cx="3046800" cy="651300"/>
          </a:xfrm>
          <a:prstGeom prst="rect">
            <a:avLst/>
          </a:prstGeom>
          <a:noFill/>
          <a:ln>
            <a:noFill/>
          </a:ln>
        </p:spPr>
        <p:txBody>
          <a:bodyPr spcFirstLastPara="1" wrap="square" lIns="91425" tIns="91425" rIns="91425" bIns="91425" anchor="b" anchorCtr="0"/>
          <a:lstStyle>
            <a:lvl1pPr marL="457200" marR="0" lvl="0" indent="-228600" algn="l" rtl="0">
              <a:spcBef>
                <a:spcPts val="1000"/>
              </a:spcBef>
              <a:spcAft>
                <a:spcPts val="0"/>
              </a:spcAft>
              <a:buClr>
                <a:schemeClr val="accent1"/>
              </a:buClr>
              <a:buSzPts val="1440"/>
              <a:buFont typeface="Noto Sans Symbols"/>
              <a:buNone/>
              <a:defRPr sz="2400" b="0" i="0" u="none" strike="noStrike" cap="none">
                <a:solidFill>
                  <a:schemeClr val="accent1"/>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2000" b="1"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800" b="1"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9pPr>
          </a:lstStyle>
          <a:p>
            <a:endParaRPr/>
          </a:p>
        </p:txBody>
      </p:sp>
      <p:sp>
        <p:nvSpPr>
          <p:cNvPr id="362" name="Shape 362"/>
          <p:cNvSpPr>
            <a:spLocks noGrp="1"/>
          </p:cNvSpPr>
          <p:nvPr>
            <p:ph type="pic" idx="5"/>
          </p:nvPr>
        </p:nvSpPr>
        <p:spPr>
          <a:xfrm>
            <a:off x="4748463" y="2603500"/>
            <a:ext cx="2691300" cy="1591500"/>
          </a:xfrm>
          <a:prstGeom prst="roundRect">
            <a:avLst>
              <a:gd name="adj" fmla="val 1858"/>
            </a:avLst>
          </a:prstGeom>
          <a:noFill/>
          <a:ln>
            <a:noFill/>
          </a:ln>
          <a:effectLst>
            <a:outerShdw blurRad="50800" dist="50800" dir="5400000" algn="tl" rotWithShape="0">
              <a:srgbClr val="000000">
                <a:alpha val="42750"/>
              </a:srgbClr>
            </a:outerShdw>
          </a:effectLst>
        </p:spPr>
        <p:txBody>
          <a:bodyPr spcFirstLastPara="1" wrap="square" lIns="91425" tIns="91425" rIns="91425" bIns="91425" anchor="t" anchorCtr="0"/>
          <a:lstStyle>
            <a:lvl1pPr marL="0" marR="0" lvl="0" indent="0" algn="ctr"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1pPr>
            <a:lvl2pPr marL="457200" marR="0" lvl="1"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2pPr>
            <a:lvl3pPr marL="914400" marR="0" lvl="2"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3pPr>
            <a:lvl4pPr marL="1371600" marR="0" lvl="3"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4pPr>
            <a:lvl5pPr marL="1828800" marR="0" lvl="4"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5pPr>
            <a:lvl6pPr marL="2286000" marR="0" lvl="5"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6pPr>
            <a:lvl7pPr marL="2743200" marR="0" lvl="6"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7pPr>
            <a:lvl8pPr marL="3200400" marR="0" lvl="7"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8pPr>
            <a:lvl9pPr marL="3657600" marR="0" lvl="8"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9pPr>
          </a:lstStyle>
          <a:p>
            <a:endParaRPr/>
          </a:p>
        </p:txBody>
      </p:sp>
      <p:sp>
        <p:nvSpPr>
          <p:cNvPr id="363" name="Shape 363"/>
          <p:cNvSpPr txBox="1">
            <a:spLocks noGrp="1"/>
          </p:cNvSpPr>
          <p:nvPr>
            <p:ph type="body" idx="6"/>
          </p:nvPr>
        </p:nvSpPr>
        <p:spPr>
          <a:xfrm>
            <a:off x="4568865" y="5184002"/>
            <a:ext cx="3050400" cy="843000"/>
          </a:xfrm>
          <a:prstGeom prst="rect">
            <a:avLst/>
          </a:prstGeom>
          <a:noFill/>
          <a:ln>
            <a:noFill/>
          </a:ln>
        </p:spPr>
        <p:txBody>
          <a:bodyPr spcFirstLastPara="1" wrap="square" lIns="91425" tIns="91425" rIns="91425" bIns="91425" anchor="t" anchorCtr="0"/>
          <a:lstStyle>
            <a:lvl1pPr marL="457200" marR="0" lvl="0" indent="-228600" algn="l" rtl="0">
              <a:spcBef>
                <a:spcPts val="1000"/>
              </a:spcBef>
              <a:spcAft>
                <a:spcPts val="0"/>
              </a:spcAft>
              <a:buClr>
                <a:schemeClr val="accent1"/>
              </a:buClr>
              <a:buSzPts val="1440"/>
              <a:buFont typeface="Noto Sans Symbols"/>
              <a:buNone/>
              <a:defRPr sz="1400" b="0" i="0" u="none" strike="noStrike" cap="none">
                <a:solidFill>
                  <a:srgbClr val="3F3F3F"/>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1200" b="0"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000" b="0"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9pPr>
          </a:lstStyle>
          <a:p>
            <a:endParaRPr/>
          </a:p>
        </p:txBody>
      </p:sp>
      <p:sp>
        <p:nvSpPr>
          <p:cNvPr id="364" name="Shape 364"/>
          <p:cNvSpPr txBox="1">
            <a:spLocks noGrp="1"/>
          </p:cNvSpPr>
          <p:nvPr>
            <p:ph type="body" idx="7"/>
          </p:nvPr>
        </p:nvSpPr>
        <p:spPr>
          <a:xfrm>
            <a:off x="7983434" y="4532847"/>
            <a:ext cx="3050400" cy="651300"/>
          </a:xfrm>
          <a:prstGeom prst="rect">
            <a:avLst/>
          </a:prstGeom>
          <a:noFill/>
          <a:ln>
            <a:noFill/>
          </a:ln>
        </p:spPr>
        <p:txBody>
          <a:bodyPr spcFirstLastPara="1" wrap="square" lIns="91425" tIns="91425" rIns="91425" bIns="91425" anchor="b" anchorCtr="0"/>
          <a:lstStyle>
            <a:lvl1pPr marL="457200" marR="0" lvl="0" indent="-228600" algn="l" rtl="0">
              <a:spcBef>
                <a:spcPts val="1000"/>
              </a:spcBef>
              <a:spcAft>
                <a:spcPts val="0"/>
              </a:spcAft>
              <a:buClr>
                <a:schemeClr val="accent1"/>
              </a:buClr>
              <a:buSzPts val="1440"/>
              <a:buFont typeface="Noto Sans Symbols"/>
              <a:buNone/>
              <a:defRPr sz="2400" b="0" i="0" u="none" strike="noStrike" cap="none">
                <a:solidFill>
                  <a:schemeClr val="accent1"/>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2000" b="1"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800" b="1"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1600" b="1" i="0" u="none" strike="noStrike" cap="none">
                <a:solidFill>
                  <a:srgbClr val="3F3F3F"/>
                </a:solidFill>
                <a:latin typeface="Century Gothic"/>
                <a:ea typeface="Century Gothic"/>
                <a:cs typeface="Century Gothic"/>
                <a:sym typeface="Century Gothic"/>
              </a:defRPr>
            </a:lvl9pPr>
          </a:lstStyle>
          <a:p>
            <a:endParaRPr/>
          </a:p>
        </p:txBody>
      </p:sp>
      <p:sp>
        <p:nvSpPr>
          <p:cNvPr id="365" name="Shape 365"/>
          <p:cNvSpPr>
            <a:spLocks noGrp="1"/>
          </p:cNvSpPr>
          <p:nvPr>
            <p:ph type="pic" idx="8"/>
          </p:nvPr>
        </p:nvSpPr>
        <p:spPr>
          <a:xfrm>
            <a:off x="8163031" y="2603500"/>
            <a:ext cx="2691300" cy="1591500"/>
          </a:xfrm>
          <a:prstGeom prst="roundRect">
            <a:avLst>
              <a:gd name="adj" fmla="val 1858"/>
            </a:avLst>
          </a:prstGeom>
          <a:noFill/>
          <a:ln>
            <a:noFill/>
          </a:ln>
          <a:effectLst>
            <a:outerShdw blurRad="50800" dist="50800" dir="5400000" algn="tl" rotWithShape="0">
              <a:srgbClr val="000000">
                <a:alpha val="42750"/>
              </a:srgbClr>
            </a:outerShdw>
          </a:effectLst>
        </p:spPr>
        <p:txBody>
          <a:bodyPr spcFirstLastPara="1" wrap="square" lIns="91425" tIns="91425" rIns="91425" bIns="91425" anchor="t" anchorCtr="0"/>
          <a:lstStyle>
            <a:lvl1pPr marL="0" marR="0" lvl="0" indent="0" algn="ctr"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1pPr>
            <a:lvl2pPr marL="457200" marR="0" lvl="1"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2pPr>
            <a:lvl3pPr marL="914400" marR="0" lvl="2"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3pPr>
            <a:lvl4pPr marL="1371600" marR="0" lvl="3"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4pPr>
            <a:lvl5pPr marL="1828800" marR="0" lvl="4"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5pPr>
            <a:lvl6pPr marL="2286000" marR="0" lvl="5"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6pPr>
            <a:lvl7pPr marL="2743200" marR="0" lvl="6"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7pPr>
            <a:lvl8pPr marL="3200400" marR="0" lvl="7"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8pPr>
            <a:lvl9pPr marL="3657600" marR="0" lvl="8" indent="0" algn="l" rtl="0">
              <a:spcBef>
                <a:spcPts val="1000"/>
              </a:spcBef>
              <a:spcAft>
                <a:spcPts val="0"/>
              </a:spcAft>
              <a:buClr>
                <a:schemeClr val="accent1"/>
              </a:buClr>
              <a:buSzPts val="1400"/>
              <a:buFont typeface="Noto Sans Symbols"/>
              <a:buNone/>
              <a:defRPr sz="1600" b="0" i="0" u="none" strike="noStrike" cap="none">
                <a:solidFill>
                  <a:srgbClr val="3F3F3F"/>
                </a:solidFill>
                <a:latin typeface="Century Gothic"/>
                <a:ea typeface="Century Gothic"/>
                <a:cs typeface="Century Gothic"/>
                <a:sym typeface="Century Gothic"/>
              </a:defRPr>
            </a:lvl9pPr>
          </a:lstStyle>
          <a:p>
            <a:endParaRPr/>
          </a:p>
        </p:txBody>
      </p:sp>
      <p:sp>
        <p:nvSpPr>
          <p:cNvPr id="366" name="Shape 366"/>
          <p:cNvSpPr txBox="1">
            <a:spLocks noGrp="1"/>
          </p:cNvSpPr>
          <p:nvPr>
            <p:ph type="body" idx="9"/>
          </p:nvPr>
        </p:nvSpPr>
        <p:spPr>
          <a:xfrm>
            <a:off x="7983434" y="5184001"/>
            <a:ext cx="3050400" cy="843000"/>
          </a:xfrm>
          <a:prstGeom prst="rect">
            <a:avLst/>
          </a:prstGeom>
          <a:noFill/>
          <a:ln>
            <a:noFill/>
          </a:ln>
        </p:spPr>
        <p:txBody>
          <a:bodyPr spcFirstLastPara="1" wrap="square" lIns="91425" tIns="91425" rIns="91425" bIns="91425" anchor="t" anchorCtr="0"/>
          <a:lstStyle>
            <a:lvl1pPr marL="457200" marR="0" lvl="0" indent="-228600" algn="l" rtl="0">
              <a:spcBef>
                <a:spcPts val="1000"/>
              </a:spcBef>
              <a:spcAft>
                <a:spcPts val="0"/>
              </a:spcAft>
              <a:buClr>
                <a:schemeClr val="accent1"/>
              </a:buClr>
              <a:buSzPts val="1440"/>
              <a:buFont typeface="Noto Sans Symbols"/>
              <a:buNone/>
              <a:defRPr sz="1400" b="0" i="0" u="none" strike="noStrike" cap="none">
                <a:solidFill>
                  <a:srgbClr val="3F3F3F"/>
                </a:solidFill>
                <a:latin typeface="Century Gothic"/>
                <a:ea typeface="Century Gothic"/>
                <a:cs typeface="Century Gothic"/>
                <a:sym typeface="Century Gothic"/>
              </a:defRPr>
            </a:lvl1pPr>
            <a:lvl2pPr marL="914400" marR="0" lvl="1" indent="-228600" algn="l" rtl="0">
              <a:spcBef>
                <a:spcPts val="1000"/>
              </a:spcBef>
              <a:spcAft>
                <a:spcPts val="0"/>
              </a:spcAft>
              <a:buClr>
                <a:schemeClr val="accent1"/>
              </a:buClr>
              <a:buSzPts val="1280"/>
              <a:buFont typeface="Noto Sans Symbols"/>
              <a:buNone/>
              <a:defRPr sz="1200" b="0" i="0" u="none" strike="noStrike" cap="none">
                <a:solidFill>
                  <a:srgbClr val="3F3F3F"/>
                </a:solidFill>
                <a:latin typeface="Century Gothic"/>
                <a:ea typeface="Century Gothic"/>
                <a:cs typeface="Century Gothic"/>
                <a:sym typeface="Century Gothic"/>
              </a:defRPr>
            </a:lvl2pPr>
            <a:lvl3pPr marL="1371600" marR="0" lvl="2" indent="-228600" algn="l" rtl="0">
              <a:spcBef>
                <a:spcPts val="1000"/>
              </a:spcBef>
              <a:spcAft>
                <a:spcPts val="0"/>
              </a:spcAft>
              <a:buClr>
                <a:schemeClr val="accent1"/>
              </a:buClr>
              <a:buSzPts val="1120"/>
              <a:buFont typeface="Noto Sans Symbols"/>
              <a:buNone/>
              <a:defRPr sz="1000" b="0" i="0" u="none" strike="noStrike" cap="none">
                <a:solidFill>
                  <a:srgbClr val="3F3F3F"/>
                </a:solidFill>
                <a:latin typeface="Century Gothic"/>
                <a:ea typeface="Century Gothic"/>
                <a:cs typeface="Century Gothic"/>
                <a:sym typeface="Century Gothic"/>
              </a:defRPr>
            </a:lvl3pPr>
            <a:lvl4pPr marL="1828800" marR="0" lvl="3"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4pPr>
            <a:lvl5pPr marL="2286000" marR="0" lvl="4"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5pPr>
            <a:lvl6pPr marL="2743200" marR="0" lvl="5"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6pPr>
            <a:lvl7pPr marL="3200400" marR="0" lvl="6"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7pPr>
            <a:lvl8pPr marL="3657600" marR="0" lvl="7"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8pPr>
            <a:lvl9pPr marL="4114800" marR="0" lvl="8" indent="-228600" algn="l" rtl="0">
              <a:spcBef>
                <a:spcPts val="1000"/>
              </a:spcBef>
              <a:spcAft>
                <a:spcPts val="0"/>
              </a:spcAft>
              <a:buClr>
                <a:schemeClr val="accent1"/>
              </a:buClr>
              <a:buSzPts val="960"/>
              <a:buFont typeface="Noto Sans Symbols"/>
              <a:buNone/>
              <a:defRPr sz="900" b="0" i="0" u="none" strike="noStrike" cap="none">
                <a:solidFill>
                  <a:srgbClr val="3F3F3F"/>
                </a:solidFill>
                <a:latin typeface="Century Gothic"/>
                <a:ea typeface="Century Gothic"/>
                <a:cs typeface="Century Gothic"/>
                <a:sym typeface="Century Gothic"/>
              </a:defRPr>
            </a:lvl9pPr>
          </a:lstStyle>
          <a:p>
            <a:endParaRPr/>
          </a:p>
        </p:txBody>
      </p:sp>
      <p:cxnSp>
        <p:nvCxnSpPr>
          <p:cNvPr id="367" name="Shape 367"/>
          <p:cNvCxnSpPr/>
          <p:nvPr/>
        </p:nvCxnSpPr>
        <p:spPr>
          <a:xfrm>
            <a:off x="4388153" y="2603500"/>
            <a:ext cx="0" cy="3517500"/>
          </a:xfrm>
          <a:prstGeom prst="straightConnector1">
            <a:avLst/>
          </a:prstGeom>
          <a:noFill/>
          <a:ln w="12700" cap="flat" cmpd="sng">
            <a:solidFill>
              <a:schemeClr val="accent1">
                <a:alpha val="40000"/>
              </a:schemeClr>
            </a:solidFill>
            <a:prstDash val="solid"/>
            <a:round/>
            <a:headEnd type="none" w="sm" len="sm"/>
            <a:tailEnd type="none" w="sm" len="sm"/>
          </a:ln>
        </p:spPr>
      </p:cxnSp>
      <p:cxnSp>
        <p:nvCxnSpPr>
          <p:cNvPr id="368" name="Shape 368"/>
          <p:cNvCxnSpPr/>
          <p:nvPr/>
        </p:nvCxnSpPr>
        <p:spPr>
          <a:xfrm>
            <a:off x="7801905" y="2603500"/>
            <a:ext cx="0" cy="3492600"/>
          </a:xfrm>
          <a:prstGeom prst="straightConnector1">
            <a:avLst/>
          </a:prstGeom>
          <a:noFill/>
          <a:ln w="12700" cap="flat" cmpd="sng">
            <a:solidFill>
              <a:schemeClr val="accent1">
                <a:alpha val="40000"/>
              </a:schemeClr>
            </a:solidFill>
            <a:prstDash val="solid"/>
            <a:round/>
            <a:headEnd type="none" w="sm" len="sm"/>
            <a:tailEnd type="none" w="sm" len="sm"/>
          </a:ln>
        </p:spPr>
      </p:cxnSp>
      <p:sp>
        <p:nvSpPr>
          <p:cNvPr id="371" name="Shape 371"/>
          <p:cNvSpPr txBox="1">
            <a:spLocks noGrp="1"/>
          </p:cNvSpPr>
          <p:nvPr>
            <p:ph type="sldNum" idx="12"/>
          </p:nvPr>
        </p:nvSpPr>
        <p:spPr>
          <a:xfrm>
            <a:off x="10352540" y="295729"/>
            <a:ext cx="838200" cy="767700"/>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spcBef>
                <a:spcPts val="0"/>
              </a:spcBef>
              <a:spcAft>
                <a:spcPts val="0"/>
              </a:spcAft>
              <a:buNone/>
            </a:pPr>
            <a:fld id="{00000000-1234-1234-1234-123412341234}" type="slidenum">
              <a:rPr lang="en-US"/>
              <a:pPr marL="0" lvl="0" indent="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72"/>
        <p:cNvGrpSpPr/>
        <p:nvPr/>
      </p:nvGrpSpPr>
      <p:grpSpPr>
        <a:xfrm>
          <a:off x="0" y="0"/>
          <a:ext cx="0" cy="0"/>
          <a:chOff x="0" y="0"/>
          <a:chExt cx="0" cy="0"/>
        </a:xfrm>
      </p:grpSpPr>
      <p:sp>
        <p:nvSpPr>
          <p:cNvPr id="373" name="Shape 373"/>
          <p:cNvSpPr txBox="1">
            <a:spLocks noGrp="1"/>
          </p:cNvSpPr>
          <p:nvPr>
            <p:ph type="title"/>
          </p:nvPr>
        </p:nvSpPr>
        <p:spPr>
          <a:xfrm>
            <a:off x="486739" y="484549"/>
            <a:ext cx="8825700" cy="7071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2"/>
              </a:buClr>
              <a:buSzPts val="1400"/>
              <a:buFont typeface="Century Gothic"/>
              <a:buNone/>
              <a:defRPr sz="3600" b="0" i="0" u="none" strike="noStrike" cap="none">
                <a:solidFill>
                  <a:schemeClr val="lt2"/>
                </a:solidFill>
                <a:latin typeface="Century Gothic"/>
                <a:ea typeface="Century Gothic"/>
                <a:cs typeface="Century Gothic"/>
                <a:sym typeface="Century Gothic"/>
              </a:defRPr>
            </a:lvl1pPr>
            <a:lvl2pPr marL="0" marR="0" lvl="1" indent="0" algn="l" rtl="0">
              <a:spcBef>
                <a:spcPts val="0"/>
              </a:spcBef>
              <a:spcAft>
                <a:spcPts val="0"/>
              </a:spcAft>
              <a:buSzPts val="1400"/>
              <a:buNone/>
              <a:defRPr sz="1800" b="0" i="0" u="none" strike="noStrike" cap="none">
                <a:solidFill>
                  <a:schemeClr val="dk2"/>
                </a:solidFill>
              </a:defRPr>
            </a:lvl2pPr>
            <a:lvl3pPr marL="0" marR="0" lvl="2" indent="0" algn="l" rtl="0">
              <a:spcBef>
                <a:spcPts val="0"/>
              </a:spcBef>
              <a:spcAft>
                <a:spcPts val="0"/>
              </a:spcAft>
              <a:buSzPts val="1400"/>
              <a:buNone/>
              <a:defRPr sz="1800" b="0" i="0" u="none" strike="noStrike" cap="none">
                <a:solidFill>
                  <a:schemeClr val="dk2"/>
                </a:solidFill>
              </a:defRPr>
            </a:lvl3pPr>
            <a:lvl4pPr marL="0" marR="0" lvl="3" indent="0" algn="l" rtl="0">
              <a:spcBef>
                <a:spcPts val="0"/>
              </a:spcBef>
              <a:spcAft>
                <a:spcPts val="0"/>
              </a:spcAft>
              <a:buSzPts val="1400"/>
              <a:buNone/>
              <a:defRPr sz="1800" b="0" i="0" u="none" strike="noStrike" cap="none">
                <a:solidFill>
                  <a:schemeClr val="dk2"/>
                </a:solidFill>
              </a:defRPr>
            </a:lvl4pPr>
            <a:lvl5pPr marL="0" marR="0" lvl="4" indent="0" algn="l" rtl="0">
              <a:spcBef>
                <a:spcPts val="0"/>
              </a:spcBef>
              <a:spcAft>
                <a:spcPts val="0"/>
              </a:spcAft>
              <a:buSzPts val="1400"/>
              <a:buNone/>
              <a:defRPr sz="1800" b="0" i="0" u="none" strike="noStrike" cap="none">
                <a:solidFill>
                  <a:schemeClr val="dk2"/>
                </a:solidFill>
              </a:defRPr>
            </a:lvl5pPr>
            <a:lvl6pPr marL="0" marR="0" lvl="5" indent="0" algn="l" rtl="0">
              <a:spcBef>
                <a:spcPts val="0"/>
              </a:spcBef>
              <a:spcAft>
                <a:spcPts val="0"/>
              </a:spcAft>
              <a:buSzPts val="1400"/>
              <a:buNone/>
              <a:defRPr sz="1800" b="0" i="0" u="none" strike="noStrike" cap="none">
                <a:solidFill>
                  <a:schemeClr val="dk2"/>
                </a:solidFill>
              </a:defRPr>
            </a:lvl6pPr>
            <a:lvl7pPr marL="0" marR="0" lvl="6" indent="0" algn="l" rtl="0">
              <a:spcBef>
                <a:spcPts val="0"/>
              </a:spcBef>
              <a:spcAft>
                <a:spcPts val="0"/>
              </a:spcAft>
              <a:buSzPts val="1400"/>
              <a:buNone/>
              <a:defRPr sz="1800" b="0" i="0" u="none" strike="noStrike" cap="none">
                <a:solidFill>
                  <a:schemeClr val="dk2"/>
                </a:solidFill>
              </a:defRPr>
            </a:lvl7pPr>
            <a:lvl8pPr marL="0" marR="0" lvl="7" indent="0" algn="l" rtl="0">
              <a:spcBef>
                <a:spcPts val="0"/>
              </a:spcBef>
              <a:spcAft>
                <a:spcPts val="0"/>
              </a:spcAft>
              <a:buSzPts val="1400"/>
              <a:buNone/>
              <a:defRPr sz="1800" b="0" i="0" u="none" strike="noStrike" cap="none">
                <a:solidFill>
                  <a:schemeClr val="dk2"/>
                </a:solidFill>
              </a:defRPr>
            </a:lvl8pPr>
            <a:lvl9pPr marL="0" marR="0" lvl="8" indent="0" algn="l" rtl="0">
              <a:spcBef>
                <a:spcPts val="0"/>
              </a:spcBef>
              <a:spcAft>
                <a:spcPts val="0"/>
              </a:spcAft>
              <a:buSzPts val="1400"/>
              <a:buNone/>
              <a:defRPr sz="1800" b="0" i="0" u="none" strike="noStrike" cap="none">
                <a:solidFill>
                  <a:schemeClr val="dk2"/>
                </a:solidFill>
              </a:defRPr>
            </a:lvl9pPr>
          </a:lstStyle>
          <a:p>
            <a:endParaRPr/>
          </a:p>
        </p:txBody>
      </p:sp>
      <p:sp>
        <p:nvSpPr>
          <p:cNvPr id="374" name="Shape 374"/>
          <p:cNvSpPr txBox="1">
            <a:spLocks noGrp="1"/>
          </p:cNvSpPr>
          <p:nvPr>
            <p:ph type="body" idx="1"/>
          </p:nvPr>
        </p:nvSpPr>
        <p:spPr>
          <a:xfrm rot="5400000">
            <a:off x="3827417" y="-69050"/>
            <a:ext cx="3416400" cy="8761500"/>
          </a:xfrm>
          <a:prstGeom prst="rect">
            <a:avLst/>
          </a:prstGeom>
          <a:noFill/>
          <a:ln>
            <a:noFill/>
          </a:ln>
        </p:spPr>
        <p:txBody>
          <a:bodyPr spcFirstLastPara="1" wrap="square" lIns="91425" tIns="91425" rIns="91425" bIns="91425" anchor="t" anchorCtr="0"/>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377" name="Shape 377"/>
          <p:cNvSpPr txBox="1">
            <a:spLocks noGrp="1"/>
          </p:cNvSpPr>
          <p:nvPr>
            <p:ph type="sldNum" idx="12"/>
          </p:nvPr>
        </p:nvSpPr>
        <p:spPr>
          <a:xfrm>
            <a:off x="10352540" y="295729"/>
            <a:ext cx="838200" cy="767700"/>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spcBef>
                <a:spcPts val="0"/>
              </a:spcBef>
              <a:spcAft>
                <a:spcPts val="0"/>
              </a:spcAft>
              <a:buNone/>
            </a:pPr>
            <a:fld id="{00000000-1234-1234-1234-123412341234}" type="slidenum">
              <a:rPr lang="en-US"/>
              <a:pPr marL="0" lvl="0" indent="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4.xml"/><Relationship Id="rId7"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5" Type="http://schemas.openxmlformats.org/officeDocument/2006/relationships/slideLayout" Target="../slideLayouts/slideLayout6.xml"/><Relationship Id="rId4" Type="http://schemas.openxmlformats.org/officeDocument/2006/relationships/slideLayout" Target="../slideLayouts/slideLayout5.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3">
            <a:alphaModFix/>
          </a:blip>
          <a:stretch>
            <a:fillRect/>
          </a:stretch>
        </a:blip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685801" y="609600"/>
            <a:ext cx="10131300" cy="1456200"/>
          </a:xfrm>
          <a:prstGeom prst="rect">
            <a:avLst/>
          </a:prstGeom>
          <a:noFill/>
          <a:ln>
            <a:noFill/>
          </a:ln>
        </p:spPr>
        <p:txBody>
          <a:bodyPr spcFirstLastPara="1" wrap="square" lIns="91425" tIns="91425" rIns="91425" bIns="91425" anchor="ctr" anchorCtr="0"/>
          <a:lstStyle>
            <a:lvl1pPr marL="0" marR="0" lvl="0" indent="0" algn="l" rtl="0">
              <a:lnSpc>
                <a:spcPct val="100000"/>
              </a:lnSpc>
              <a:spcBef>
                <a:spcPts val="0"/>
              </a:spcBef>
              <a:spcAft>
                <a:spcPts val="0"/>
              </a:spcAft>
              <a:buClr>
                <a:schemeClr val="lt1"/>
              </a:buClr>
              <a:buSzPts val="1400"/>
              <a:buFont typeface="Calibri"/>
              <a:buNone/>
              <a:defRPr sz="3600" b="0" i="0" u="none" strike="noStrike" cap="none">
                <a:solidFill>
                  <a:schemeClr val="lt1"/>
                </a:solidFill>
                <a:latin typeface="Calibri"/>
                <a:ea typeface="Calibri"/>
                <a:cs typeface="Calibri"/>
                <a:sym typeface="Calibri"/>
              </a:defRPr>
            </a:lvl1pPr>
            <a:lvl2pPr marL="0" marR="0" lvl="1" indent="0" algn="l" rtl="0">
              <a:spcBef>
                <a:spcPts val="0"/>
              </a:spcBef>
              <a:spcAft>
                <a:spcPts val="0"/>
              </a:spcAft>
              <a:buClr>
                <a:schemeClr val="lt2"/>
              </a:buClr>
              <a:buSzPts val="1400"/>
              <a:buFont typeface="Arial"/>
              <a:buNone/>
              <a:defRPr sz="1800" b="0" i="0" u="none" strike="noStrike" cap="none">
                <a:solidFill>
                  <a:schemeClr val="lt2"/>
                </a:solidFill>
              </a:defRPr>
            </a:lvl2pPr>
            <a:lvl3pPr marL="0" marR="0" lvl="2" indent="0" algn="l" rtl="0">
              <a:spcBef>
                <a:spcPts val="0"/>
              </a:spcBef>
              <a:spcAft>
                <a:spcPts val="0"/>
              </a:spcAft>
              <a:buClr>
                <a:schemeClr val="lt2"/>
              </a:buClr>
              <a:buSzPts val="1400"/>
              <a:buFont typeface="Arial"/>
              <a:buNone/>
              <a:defRPr sz="1800" b="0" i="0" u="none" strike="noStrike" cap="none">
                <a:solidFill>
                  <a:schemeClr val="lt2"/>
                </a:solidFill>
              </a:defRPr>
            </a:lvl3pPr>
            <a:lvl4pPr marL="0" marR="0" lvl="3" indent="0" algn="l" rtl="0">
              <a:spcBef>
                <a:spcPts val="0"/>
              </a:spcBef>
              <a:spcAft>
                <a:spcPts val="0"/>
              </a:spcAft>
              <a:buClr>
                <a:schemeClr val="lt2"/>
              </a:buClr>
              <a:buSzPts val="1400"/>
              <a:buFont typeface="Arial"/>
              <a:buNone/>
              <a:defRPr sz="1800" b="0" i="0" u="none" strike="noStrike" cap="none">
                <a:solidFill>
                  <a:schemeClr val="lt2"/>
                </a:solidFill>
              </a:defRPr>
            </a:lvl4pPr>
            <a:lvl5pPr marL="0" marR="0" lvl="4" indent="0" algn="l" rtl="0">
              <a:spcBef>
                <a:spcPts val="0"/>
              </a:spcBef>
              <a:spcAft>
                <a:spcPts val="0"/>
              </a:spcAft>
              <a:buClr>
                <a:schemeClr val="lt2"/>
              </a:buClr>
              <a:buSzPts val="1400"/>
              <a:buFont typeface="Arial"/>
              <a:buNone/>
              <a:defRPr sz="1800" b="0" i="0" u="none" strike="noStrike" cap="none">
                <a:solidFill>
                  <a:schemeClr val="lt2"/>
                </a:solidFill>
              </a:defRPr>
            </a:lvl5pPr>
            <a:lvl6pPr marL="0" marR="0" lvl="5" indent="0" algn="l" rtl="0">
              <a:spcBef>
                <a:spcPts val="0"/>
              </a:spcBef>
              <a:spcAft>
                <a:spcPts val="0"/>
              </a:spcAft>
              <a:buClr>
                <a:schemeClr val="lt2"/>
              </a:buClr>
              <a:buSzPts val="1400"/>
              <a:buFont typeface="Arial"/>
              <a:buNone/>
              <a:defRPr sz="1800" b="0" i="0" u="none" strike="noStrike" cap="none">
                <a:solidFill>
                  <a:schemeClr val="lt2"/>
                </a:solidFill>
              </a:defRPr>
            </a:lvl6pPr>
            <a:lvl7pPr marL="0" marR="0" lvl="6" indent="0" algn="l" rtl="0">
              <a:spcBef>
                <a:spcPts val="0"/>
              </a:spcBef>
              <a:spcAft>
                <a:spcPts val="0"/>
              </a:spcAft>
              <a:buClr>
                <a:schemeClr val="lt2"/>
              </a:buClr>
              <a:buSzPts val="1400"/>
              <a:buFont typeface="Arial"/>
              <a:buNone/>
              <a:defRPr sz="1800" b="0" i="0" u="none" strike="noStrike" cap="none">
                <a:solidFill>
                  <a:schemeClr val="lt2"/>
                </a:solidFill>
              </a:defRPr>
            </a:lvl7pPr>
            <a:lvl8pPr marL="0" marR="0" lvl="7" indent="0" algn="l" rtl="0">
              <a:spcBef>
                <a:spcPts val="0"/>
              </a:spcBef>
              <a:spcAft>
                <a:spcPts val="0"/>
              </a:spcAft>
              <a:buClr>
                <a:schemeClr val="lt2"/>
              </a:buClr>
              <a:buSzPts val="1400"/>
              <a:buFont typeface="Arial"/>
              <a:buNone/>
              <a:defRPr sz="1800" b="0" i="0" u="none" strike="noStrike" cap="none">
                <a:solidFill>
                  <a:schemeClr val="lt2"/>
                </a:solidFill>
              </a:defRPr>
            </a:lvl8pPr>
            <a:lvl9pPr marL="0" marR="0" lvl="8" indent="0" algn="l" rtl="0">
              <a:spcBef>
                <a:spcPts val="0"/>
              </a:spcBef>
              <a:spcAft>
                <a:spcPts val="0"/>
              </a:spcAft>
              <a:buClr>
                <a:schemeClr val="lt2"/>
              </a:buClr>
              <a:buSzPts val="1400"/>
              <a:buFont typeface="Arial"/>
              <a:buNone/>
              <a:defRPr sz="1800" b="0" i="0" u="none" strike="noStrike" cap="none">
                <a:solidFill>
                  <a:schemeClr val="lt2"/>
                </a:solidFill>
              </a:defRPr>
            </a:lvl9pPr>
          </a:lstStyle>
          <a:p>
            <a:endParaRPr/>
          </a:p>
        </p:txBody>
      </p:sp>
      <p:sp>
        <p:nvSpPr>
          <p:cNvPr id="11" name="Shape 11"/>
          <p:cNvSpPr txBox="1">
            <a:spLocks noGrp="1"/>
          </p:cNvSpPr>
          <p:nvPr>
            <p:ph type="body" idx="1"/>
          </p:nvPr>
        </p:nvSpPr>
        <p:spPr>
          <a:xfrm>
            <a:off x="685801" y="2142067"/>
            <a:ext cx="10131300" cy="3649200"/>
          </a:xfrm>
          <a:prstGeom prst="rect">
            <a:avLst/>
          </a:prstGeom>
          <a:noFill/>
          <a:ln>
            <a:noFill/>
          </a:ln>
        </p:spPr>
        <p:txBody>
          <a:bodyPr spcFirstLastPara="1" wrap="square" lIns="91425" tIns="91425" rIns="91425" bIns="91425" anchor="ctr" anchorCtr="0"/>
          <a:lstStyle>
            <a:lvl1pPr marL="457200" marR="0" lvl="0" indent="-342900" algn="l" rtl="0">
              <a:lnSpc>
                <a:spcPct val="100000"/>
              </a:lnSpc>
              <a:spcBef>
                <a:spcPts val="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1pPr>
            <a:lvl2pPr marL="914400" marR="0" lvl="1" indent="-330200" algn="l" rtl="0">
              <a:lnSpc>
                <a:spcPct val="100000"/>
              </a:lnSpc>
              <a:spcBef>
                <a:spcPts val="100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2pPr>
            <a:lvl3pPr marL="1371600" marR="0" lvl="2" indent="-317500" algn="l" rtl="0">
              <a:lnSpc>
                <a:spcPct val="100000"/>
              </a:lnSpc>
              <a:spcBef>
                <a:spcPts val="10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3pPr>
            <a:lvl4pPr marL="1828800" marR="0" lvl="3" indent="-304800" algn="l" rtl="0">
              <a:lnSpc>
                <a:spcPct val="100000"/>
              </a:lnSpc>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4pPr>
            <a:lvl5pPr marL="2286000" marR="0" lvl="4" indent="-304800" algn="l" rtl="0">
              <a:lnSpc>
                <a:spcPct val="100000"/>
              </a:lnSpc>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5pPr>
            <a:lvl6pPr marL="2743200" marR="0" lvl="5" indent="-304800" algn="l" rtl="0">
              <a:lnSpc>
                <a:spcPct val="100000"/>
              </a:lnSpc>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6pPr>
            <a:lvl7pPr marL="3200400" marR="0" lvl="6" indent="-304800" algn="l" rtl="0">
              <a:lnSpc>
                <a:spcPct val="100000"/>
              </a:lnSpc>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7pPr>
            <a:lvl8pPr marL="3657600" marR="0" lvl="7" indent="-304800" algn="l" rtl="0">
              <a:lnSpc>
                <a:spcPct val="100000"/>
              </a:lnSpc>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8pPr>
            <a:lvl9pPr marL="4114800" marR="0" lvl="8" indent="-304800" algn="l" rtl="0">
              <a:lnSpc>
                <a:spcPct val="100000"/>
              </a:lnSpc>
              <a:spcBef>
                <a:spcPts val="1000"/>
              </a:spcBef>
              <a:spcAft>
                <a:spcPts val="100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8589660" y="5870575"/>
            <a:ext cx="1600200" cy="377700"/>
          </a:xfrm>
          <a:prstGeom prst="rect">
            <a:avLst/>
          </a:prstGeom>
          <a:noFill/>
          <a:ln>
            <a:noFill/>
          </a:ln>
        </p:spPr>
        <p:txBody>
          <a:bodyPr spcFirstLastPara="1" wrap="square" lIns="91425" tIns="91425" rIns="91425" bIns="91425" anchor="ctr" anchorCtr="0"/>
          <a:lstStyle>
            <a:lvl1pPr marL="0" marR="0" lvl="0" indent="0" algn="r" rtl="0">
              <a:spcBef>
                <a:spcPts val="0"/>
              </a:spcBef>
              <a:spcAft>
                <a:spcPts val="0"/>
              </a:spcAft>
              <a:buClr>
                <a:schemeClr val="lt1"/>
              </a:buClr>
              <a:buSzPts val="1400"/>
              <a:buFont typeface="Calibri"/>
              <a:buNone/>
              <a:defRPr sz="1000" b="0" i="0" u="none" strike="noStrike" cap="none">
                <a:solidFill>
                  <a:schemeClr val="lt1"/>
                </a:solidFill>
                <a:latin typeface="Calibri"/>
                <a:ea typeface="Calibri"/>
                <a:cs typeface="Calibri"/>
                <a:sym typeface="Calibri"/>
              </a:defRPr>
            </a:lvl1pPr>
            <a:lvl2pPr marL="457189" marR="0" lvl="1" indent="-12689"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2pPr>
            <a:lvl3pPr marL="914377" marR="0" lvl="2" indent="-12677"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3pPr>
            <a:lvl4pPr marL="1371566" marR="0" lvl="3" indent="-12665"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4pPr>
            <a:lvl5pPr marL="1828754" marR="0" lvl="4" indent="-12654"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5pPr>
            <a:lvl6pPr marL="2285943" marR="0" lvl="5" indent="-12643"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6pPr>
            <a:lvl7pPr marL="2743131" marR="0" lvl="6" indent="-12631"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7pPr>
            <a:lvl8pPr marL="3200320" marR="0" lvl="7" indent="-12619"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8pPr>
            <a:lvl9pPr marL="3657509" marR="0" lvl="8" indent="-12608"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685800" y="5870575"/>
            <a:ext cx="7827600" cy="3777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1"/>
              </a:buClr>
              <a:buSzPts val="1400"/>
              <a:buFont typeface="Calibri"/>
              <a:buNone/>
              <a:defRPr sz="1000" b="0" i="0" u="none" strike="noStrike" cap="none">
                <a:solidFill>
                  <a:schemeClr val="lt1"/>
                </a:solidFill>
                <a:latin typeface="Calibri"/>
                <a:ea typeface="Calibri"/>
                <a:cs typeface="Calibri"/>
                <a:sym typeface="Calibri"/>
              </a:defRPr>
            </a:lvl1pPr>
            <a:lvl2pPr marL="457189" marR="0" lvl="1" indent="-12689"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2pPr>
            <a:lvl3pPr marL="914377" marR="0" lvl="2" indent="-12677"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3pPr>
            <a:lvl4pPr marL="1371566" marR="0" lvl="3" indent="-12665"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4pPr>
            <a:lvl5pPr marL="1828754" marR="0" lvl="4" indent="-12654"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5pPr>
            <a:lvl6pPr marL="2285943" marR="0" lvl="5" indent="-12643"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6pPr>
            <a:lvl7pPr marL="2743131" marR="0" lvl="6" indent="-12631"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7pPr>
            <a:lvl8pPr marL="3200320" marR="0" lvl="7" indent="-12619"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8pPr>
            <a:lvl9pPr marL="3657509" marR="0" lvl="8" indent="-12608" algn="l" rtl="0">
              <a:spcBef>
                <a:spcPts val="0"/>
              </a:spcBef>
              <a:spcAft>
                <a:spcPts val="0"/>
              </a:spcAft>
              <a:buClr>
                <a:schemeClr val="lt1"/>
              </a:buClr>
              <a:buSzPts val="1400"/>
              <a:buFont typeface="Calibri"/>
              <a:buNone/>
              <a:defRPr sz="1800" b="0" i="0" u="none" strike="noStrike" cap="none">
                <a:solidFill>
                  <a:schemeClr val="lt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10266061" y="5870575"/>
            <a:ext cx="551100" cy="3777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lt1"/>
                </a:solidFill>
                <a:latin typeface="Calibri"/>
                <a:ea typeface="Calibri"/>
                <a:cs typeface="Calibri"/>
                <a:sym typeface="Calibri"/>
              </a:defRPr>
            </a:lvl1pPr>
            <a:lvl2pPr marL="0" marR="0" lvl="1" indent="0" algn="r" rtl="0">
              <a:spcBef>
                <a:spcPts val="0"/>
              </a:spcBef>
              <a:buNone/>
              <a:defRPr sz="1000" b="0" i="0" u="none" strike="noStrike" cap="none">
                <a:solidFill>
                  <a:schemeClr val="lt1"/>
                </a:solidFill>
                <a:latin typeface="Calibri"/>
                <a:ea typeface="Calibri"/>
                <a:cs typeface="Calibri"/>
                <a:sym typeface="Calibri"/>
              </a:defRPr>
            </a:lvl2pPr>
            <a:lvl3pPr marL="0" marR="0" lvl="2" indent="0" algn="r" rtl="0">
              <a:spcBef>
                <a:spcPts val="0"/>
              </a:spcBef>
              <a:buNone/>
              <a:defRPr sz="1000" b="0" i="0" u="none" strike="noStrike" cap="none">
                <a:solidFill>
                  <a:schemeClr val="lt1"/>
                </a:solidFill>
                <a:latin typeface="Calibri"/>
                <a:ea typeface="Calibri"/>
                <a:cs typeface="Calibri"/>
                <a:sym typeface="Calibri"/>
              </a:defRPr>
            </a:lvl3pPr>
            <a:lvl4pPr marL="0" marR="0" lvl="3" indent="0" algn="r" rtl="0">
              <a:spcBef>
                <a:spcPts val="0"/>
              </a:spcBef>
              <a:buNone/>
              <a:defRPr sz="1000" b="0" i="0" u="none" strike="noStrike" cap="none">
                <a:solidFill>
                  <a:schemeClr val="lt1"/>
                </a:solidFill>
                <a:latin typeface="Calibri"/>
                <a:ea typeface="Calibri"/>
                <a:cs typeface="Calibri"/>
                <a:sym typeface="Calibri"/>
              </a:defRPr>
            </a:lvl4pPr>
            <a:lvl5pPr marL="0" marR="0" lvl="4" indent="0" algn="r" rtl="0">
              <a:spcBef>
                <a:spcPts val="0"/>
              </a:spcBef>
              <a:buNone/>
              <a:defRPr sz="1000" b="0" i="0" u="none" strike="noStrike" cap="none">
                <a:solidFill>
                  <a:schemeClr val="lt1"/>
                </a:solidFill>
                <a:latin typeface="Calibri"/>
                <a:ea typeface="Calibri"/>
                <a:cs typeface="Calibri"/>
                <a:sym typeface="Calibri"/>
              </a:defRPr>
            </a:lvl5pPr>
            <a:lvl6pPr marL="0" marR="0" lvl="5" indent="0" algn="r" rtl="0">
              <a:spcBef>
                <a:spcPts val="0"/>
              </a:spcBef>
              <a:buNone/>
              <a:defRPr sz="1000" b="0" i="0" u="none" strike="noStrike" cap="none">
                <a:solidFill>
                  <a:schemeClr val="lt1"/>
                </a:solidFill>
                <a:latin typeface="Calibri"/>
                <a:ea typeface="Calibri"/>
                <a:cs typeface="Calibri"/>
                <a:sym typeface="Calibri"/>
              </a:defRPr>
            </a:lvl6pPr>
            <a:lvl7pPr marL="0" marR="0" lvl="6" indent="0" algn="r" rtl="0">
              <a:spcBef>
                <a:spcPts val="0"/>
              </a:spcBef>
              <a:buNone/>
              <a:defRPr sz="1000" b="0" i="0" u="none" strike="noStrike" cap="none">
                <a:solidFill>
                  <a:schemeClr val="lt1"/>
                </a:solidFill>
                <a:latin typeface="Calibri"/>
                <a:ea typeface="Calibri"/>
                <a:cs typeface="Calibri"/>
                <a:sym typeface="Calibri"/>
              </a:defRPr>
            </a:lvl7pPr>
            <a:lvl8pPr marL="0" marR="0" lvl="7" indent="0" algn="r" rtl="0">
              <a:spcBef>
                <a:spcPts val="0"/>
              </a:spcBef>
              <a:buNone/>
              <a:defRPr sz="1000" b="0" i="0" u="none" strike="noStrike" cap="none">
                <a:solidFill>
                  <a:schemeClr val="lt1"/>
                </a:solidFill>
                <a:latin typeface="Calibri"/>
                <a:ea typeface="Calibri"/>
                <a:cs typeface="Calibri"/>
                <a:sym typeface="Calibri"/>
              </a:defRPr>
            </a:lvl8pPr>
            <a:lvl9pPr marL="0" marR="0" lvl="8" indent="0" algn="r" rtl="0">
              <a:spcBef>
                <a:spcPts val="0"/>
              </a:spcBef>
              <a:buNone/>
              <a:defRPr sz="1000" b="0" i="0" u="none" strike="noStrike" cap="none">
                <a:solidFill>
                  <a:schemeClr val="lt1"/>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pPr marL="0" lvl="0" indent="0">
                <a:spcBef>
                  <a:spcPts val="0"/>
                </a:spcBef>
                <a:spcAft>
                  <a:spcPts val="0"/>
                </a:spcAft>
                <a:buNone/>
              </a:pPr>
              <a:t>‹#›</a:t>
            </a:fld>
            <a:endParaRPr/>
          </a:p>
        </p:txBody>
      </p:sp>
      <p:pic>
        <p:nvPicPr>
          <p:cNvPr id="7" name="Picture 6">
            <a:extLst>
              <a:ext uri="{FF2B5EF4-FFF2-40B4-BE49-F238E27FC236}">
                <a16:creationId xmlns:a16="http://schemas.microsoft.com/office/drawing/2014/main" xmlns="" id="{19CF9BAA-CFEC-442C-A684-D5C5BC22BAD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1466964" cy="49324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0"/>
        <p:cNvGrpSpPr/>
        <p:nvPr/>
      </p:nvGrpSpPr>
      <p:grpSpPr>
        <a:xfrm>
          <a:off x="0" y="0"/>
          <a:ext cx="0" cy="0"/>
          <a:chOff x="0" y="0"/>
          <a:chExt cx="0" cy="0"/>
        </a:xfrm>
      </p:grpSpPr>
      <p:grpSp>
        <p:nvGrpSpPr>
          <p:cNvPr id="151" name="Shape 151"/>
          <p:cNvGrpSpPr/>
          <p:nvPr/>
        </p:nvGrpSpPr>
        <p:grpSpPr>
          <a:xfrm>
            <a:off x="0" y="0"/>
            <a:ext cx="12192000" cy="4844562"/>
            <a:chOff x="0" y="0"/>
            <a:chExt cx="12192000" cy="6864654"/>
          </a:xfrm>
        </p:grpSpPr>
        <p:sp>
          <p:nvSpPr>
            <p:cNvPr id="152" name="Shape 152"/>
            <p:cNvSpPr/>
            <p:nvPr/>
          </p:nvSpPr>
          <p:spPr>
            <a:xfrm>
              <a:off x="0" y="0"/>
              <a:ext cx="12192000" cy="6858000"/>
            </a:xfrm>
            <a:prstGeom prst="rect">
              <a:avLst/>
            </a:prstGeom>
            <a:blipFill rotWithShape="1">
              <a:blip r:embed="rId8">
                <a:alphaModFix/>
              </a:blip>
              <a:stretch>
                <a:fillRect/>
              </a:stretch>
            </a:blip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153" name="Shape 153"/>
            <p:cNvSpPr/>
            <p:nvPr/>
          </p:nvSpPr>
          <p:spPr>
            <a:xfrm>
              <a:off x="3220" y="2667000"/>
              <a:ext cx="4191000" cy="4191000"/>
            </a:xfrm>
            <a:prstGeom prst="ellipse">
              <a:avLst/>
            </a:prstGeom>
            <a:gradFill>
              <a:gsLst>
                <a:gs pos="0">
                  <a:srgbClr val="F7F7F7">
                    <a:alpha val="10980"/>
                  </a:srgbClr>
                </a:gs>
                <a:gs pos="36000">
                  <a:srgbClr val="F7F7F7">
                    <a:alpha val="9803"/>
                  </a:srgbClr>
                </a:gs>
                <a:gs pos="75000">
                  <a:srgbClr val="F7F7F7">
                    <a:alpha val="0"/>
                  </a:srgbClr>
                </a:gs>
                <a:gs pos="100000">
                  <a:srgbClr val="F7F7F7">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4" name="Shape 154"/>
            <p:cNvSpPr/>
            <p:nvPr/>
          </p:nvSpPr>
          <p:spPr>
            <a:xfrm>
              <a:off x="1750" y="2895600"/>
              <a:ext cx="2362200" cy="2362200"/>
            </a:xfrm>
            <a:prstGeom prst="ellipse">
              <a:avLst/>
            </a:prstGeom>
            <a:gradFill>
              <a:gsLst>
                <a:gs pos="0">
                  <a:srgbClr val="F7F7F7">
                    <a:alpha val="7843"/>
                  </a:srgbClr>
                </a:gs>
                <a:gs pos="36000">
                  <a:srgbClr val="F7F7F7">
                    <a:alpha val="7843"/>
                  </a:srgbClr>
                </a:gs>
                <a:gs pos="72000">
                  <a:srgbClr val="F7F7F7">
                    <a:alpha val="0"/>
                  </a:srgbClr>
                </a:gs>
                <a:gs pos="100000">
                  <a:srgbClr val="F7F7F7">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5" name="Shape 155"/>
            <p:cNvSpPr/>
            <p:nvPr/>
          </p:nvSpPr>
          <p:spPr>
            <a:xfrm>
              <a:off x="8609012" y="1676400"/>
              <a:ext cx="2819400" cy="2819400"/>
            </a:xfrm>
            <a:prstGeom prst="ellipse">
              <a:avLst/>
            </a:prstGeom>
            <a:gradFill>
              <a:gsLst>
                <a:gs pos="0">
                  <a:srgbClr val="F7F7F7">
                    <a:alpha val="6666"/>
                  </a:srgbClr>
                </a:gs>
                <a:gs pos="36000">
                  <a:srgbClr val="F7F7F7">
                    <a:alpha val="5882"/>
                  </a:srgbClr>
                </a:gs>
                <a:gs pos="69000">
                  <a:srgbClr val="F7F7F7">
                    <a:alpha val="0"/>
                  </a:srgbClr>
                </a:gs>
                <a:gs pos="100000">
                  <a:srgbClr val="F7F7F7">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7" name="Shape 157"/>
            <p:cNvSpPr/>
            <p:nvPr/>
          </p:nvSpPr>
          <p:spPr>
            <a:xfrm>
              <a:off x="8609012" y="5874054"/>
              <a:ext cx="990600" cy="990600"/>
            </a:xfrm>
            <a:prstGeom prst="ellipse">
              <a:avLst/>
            </a:prstGeom>
            <a:gradFill>
              <a:gsLst>
                <a:gs pos="0">
                  <a:srgbClr val="F7F7F7">
                    <a:alpha val="13725"/>
                  </a:srgbClr>
                </a:gs>
                <a:gs pos="36000">
                  <a:srgbClr val="F7F7F7">
                    <a:alpha val="6666"/>
                  </a:srgbClr>
                </a:gs>
                <a:gs pos="66000">
                  <a:srgbClr val="F7F7F7">
                    <a:alpha val="0"/>
                  </a:srgbClr>
                </a:gs>
                <a:gs pos="100000">
                  <a:srgbClr val="F7F7F7">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8" name="Shape 158"/>
            <p:cNvSpPr/>
            <p:nvPr/>
          </p:nvSpPr>
          <p:spPr>
            <a:xfrm rot="-589940">
              <a:off x="8490955" y="1797525"/>
              <a:ext cx="3299261" cy="440878"/>
            </a:xfrm>
            <a:custGeom>
              <a:avLst/>
              <a:gdLst/>
              <a:ahLst/>
              <a:cxnLst/>
              <a:rect l="0" t="0" r="0" b="0"/>
              <a:pathLst>
                <a:path w="120000" h="120000" extrusionOk="0">
                  <a:moveTo>
                    <a:pt x="1020" y="57425"/>
                  </a:moveTo>
                  <a:cubicBezTo>
                    <a:pt x="20832" y="88701"/>
                    <a:pt x="90288" y="120158"/>
                    <a:pt x="119496" y="120000"/>
                  </a:cubicBezTo>
                  <a:cubicBezTo>
                    <a:pt x="119868" y="44407"/>
                    <a:pt x="119628" y="75592"/>
                    <a:pt x="120000" y="0"/>
                  </a:cubicBezTo>
                  <a:lnTo>
                    <a:pt x="120000" y="0"/>
                  </a:lnTo>
                  <a:lnTo>
                    <a:pt x="116004" y="4626"/>
                  </a:lnTo>
                  <a:lnTo>
                    <a:pt x="112008" y="9072"/>
                  </a:lnTo>
                  <a:lnTo>
                    <a:pt x="108012" y="13381"/>
                  </a:lnTo>
                  <a:lnTo>
                    <a:pt x="104004" y="17078"/>
                  </a:lnTo>
                  <a:lnTo>
                    <a:pt x="99996" y="20797"/>
                  </a:lnTo>
                  <a:lnTo>
                    <a:pt x="95988" y="24290"/>
                  </a:lnTo>
                  <a:lnTo>
                    <a:pt x="92028" y="27261"/>
                  </a:lnTo>
                  <a:lnTo>
                    <a:pt x="87996" y="30051"/>
                  </a:lnTo>
                  <a:lnTo>
                    <a:pt x="84000" y="32659"/>
                  </a:lnTo>
                  <a:lnTo>
                    <a:pt x="80076" y="34881"/>
                  </a:lnTo>
                  <a:lnTo>
                    <a:pt x="76080" y="37104"/>
                  </a:lnTo>
                  <a:lnTo>
                    <a:pt x="72156" y="38986"/>
                  </a:lnTo>
                  <a:lnTo>
                    <a:pt x="68232" y="40461"/>
                  </a:lnTo>
                  <a:lnTo>
                    <a:pt x="64308" y="41958"/>
                  </a:lnTo>
                  <a:lnTo>
                    <a:pt x="60432" y="43228"/>
                  </a:lnTo>
                  <a:lnTo>
                    <a:pt x="56604" y="44180"/>
                  </a:lnTo>
                  <a:lnTo>
                    <a:pt x="52752" y="44906"/>
                  </a:lnTo>
                  <a:lnTo>
                    <a:pt x="48948" y="45654"/>
                  </a:lnTo>
                  <a:lnTo>
                    <a:pt x="45192" y="46017"/>
                  </a:lnTo>
                  <a:lnTo>
                    <a:pt x="41448" y="46403"/>
                  </a:lnTo>
                  <a:lnTo>
                    <a:pt x="37740" y="46562"/>
                  </a:lnTo>
                  <a:lnTo>
                    <a:pt x="34068" y="46403"/>
                  </a:lnTo>
                  <a:lnTo>
                    <a:pt x="30444" y="46403"/>
                  </a:lnTo>
                  <a:lnTo>
                    <a:pt x="26856" y="46017"/>
                  </a:lnTo>
                  <a:lnTo>
                    <a:pt x="23316" y="45450"/>
                  </a:lnTo>
                  <a:lnTo>
                    <a:pt x="19836" y="44906"/>
                  </a:lnTo>
                  <a:lnTo>
                    <a:pt x="16416" y="44339"/>
                  </a:lnTo>
                  <a:lnTo>
                    <a:pt x="13020" y="43432"/>
                  </a:lnTo>
                  <a:lnTo>
                    <a:pt x="9672" y="42479"/>
                  </a:lnTo>
                  <a:lnTo>
                    <a:pt x="6396" y="41572"/>
                  </a:lnTo>
                  <a:lnTo>
                    <a:pt x="0" y="39145"/>
                  </a:lnTo>
                  <a:cubicBezTo>
                    <a:pt x="336" y="45246"/>
                    <a:pt x="684" y="51324"/>
                    <a:pt x="1020" y="57425"/>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9" name="Shape 159"/>
            <p:cNvSpPr/>
            <p:nvPr/>
          </p:nvSpPr>
          <p:spPr>
            <a:xfrm>
              <a:off x="459506" y="1866405"/>
              <a:ext cx="11277600" cy="4533900"/>
            </a:xfrm>
            <a:custGeom>
              <a:avLst/>
              <a:gdLst/>
              <a:ahLst/>
              <a:cxnLst/>
              <a:rect l="0" t="0" r="0" b="0"/>
              <a:pathLst>
                <a:path w="120000" h="120000" extrusionOk="0">
                  <a:moveTo>
                    <a:pt x="0" y="0"/>
                  </a:moveTo>
                  <a:lnTo>
                    <a:pt x="0" y="120000"/>
                  </a:lnTo>
                  <a:lnTo>
                    <a:pt x="120000" y="120000"/>
                  </a:lnTo>
                  <a:lnTo>
                    <a:pt x="120000" y="42"/>
                  </a:lnTo>
                  <a:lnTo>
                    <a:pt x="120000" y="42"/>
                  </a:lnTo>
                  <a:lnTo>
                    <a:pt x="117280" y="1092"/>
                  </a:lnTo>
                  <a:lnTo>
                    <a:pt x="114560" y="2100"/>
                  </a:lnTo>
                  <a:lnTo>
                    <a:pt x="111841" y="3067"/>
                  </a:lnTo>
                  <a:lnTo>
                    <a:pt x="109104" y="3907"/>
                  </a:lnTo>
                  <a:lnTo>
                    <a:pt x="106385" y="4747"/>
                  </a:lnTo>
                  <a:lnTo>
                    <a:pt x="103648" y="5546"/>
                  </a:lnTo>
                  <a:lnTo>
                    <a:pt x="100945" y="6218"/>
                  </a:lnTo>
                  <a:lnTo>
                    <a:pt x="98209" y="6848"/>
                  </a:lnTo>
                  <a:lnTo>
                    <a:pt x="95489" y="7436"/>
                  </a:lnTo>
                  <a:lnTo>
                    <a:pt x="92804" y="7941"/>
                  </a:lnTo>
                  <a:lnTo>
                    <a:pt x="90101" y="8445"/>
                  </a:lnTo>
                  <a:lnTo>
                    <a:pt x="87415" y="8865"/>
                  </a:lnTo>
                  <a:lnTo>
                    <a:pt x="84746" y="9201"/>
                  </a:lnTo>
                  <a:lnTo>
                    <a:pt x="82077" y="9537"/>
                  </a:lnTo>
                  <a:lnTo>
                    <a:pt x="79442" y="9831"/>
                  </a:lnTo>
                  <a:lnTo>
                    <a:pt x="76824" y="10042"/>
                  </a:lnTo>
                  <a:lnTo>
                    <a:pt x="74206" y="10210"/>
                  </a:lnTo>
                  <a:lnTo>
                    <a:pt x="71621" y="10378"/>
                  </a:lnTo>
                  <a:lnTo>
                    <a:pt x="69054" y="10462"/>
                  </a:lnTo>
                  <a:lnTo>
                    <a:pt x="66503" y="10546"/>
                  </a:lnTo>
                  <a:lnTo>
                    <a:pt x="63986" y="10588"/>
                  </a:lnTo>
                  <a:lnTo>
                    <a:pt x="61486" y="10546"/>
                  </a:lnTo>
                  <a:lnTo>
                    <a:pt x="59020" y="10546"/>
                  </a:lnTo>
                  <a:lnTo>
                    <a:pt x="56570" y="10462"/>
                  </a:lnTo>
                  <a:lnTo>
                    <a:pt x="54172" y="10336"/>
                  </a:lnTo>
                  <a:lnTo>
                    <a:pt x="51790" y="10210"/>
                  </a:lnTo>
                  <a:lnTo>
                    <a:pt x="49459" y="10084"/>
                  </a:lnTo>
                  <a:lnTo>
                    <a:pt x="47145" y="9873"/>
                  </a:lnTo>
                  <a:lnTo>
                    <a:pt x="44864" y="9663"/>
                  </a:lnTo>
                  <a:lnTo>
                    <a:pt x="42635" y="9453"/>
                  </a:lnTo>
                  <a:lnTo>
                    <a:pt x="38277" y="8907"/>
                  </a:lnTo>
                  <a:lnTo>
                    <a:pt x="34104" y="8319"/>
                  </a:lnTo>
                  <a:lnTo>
                    <a:pt x="30101" y="7689"/>
                  </a:lnTo>
                  <a:lnTo>
                    <a:pt x="26300" y="7016"/>
                  </a:lnTo>
                  <a:lnTo>
                    <a:pt x="22685" y="6302"/>
                  </a:lnTo>
                  <a:lnTo>
                    <a:pt x="19324" y="5546"/>
                  </a:lnTo>
                  <a:lnTo>
                    <a:pt x="16165" y="4789"/>
                  </a:lnTo>
                  <a:lnTo>
                    <a:pt x="13260" y="4033"/>
                  </a:lnTo>
                  <a:lnTo>
                    <a:pt x="10591" y="3319"/>
                  </a:lnTo>
                  <a:lnTo>
                    <a:pt x="8226" y="2647"/>
                  </a:lnTo>
                  <a:lnTo>
                    <a:pt x="6097" y="2016"/>
                  </a:lnTo>
                  <a:lnTo>
                    <a:pt x="4290" y="1470"/>
                  </a:lnTo>
                  <a:lnTo>
                    <a:pt x="2787" y="966"/>
                  </a:lnTo>
                  <a:lnTo>
                    <a:pt x="709" y="252"/>
                  </a:lnTo>
                  <a:lnTo>
                    <a:pt x="0" y="0"/>
                  </a:lnTo>
                  <a:lnTo>
                    <a:pt x="0" y="0"/>
                  </a:lnTo>
                  <a:close/>
                </a:path>
              </a:pathLst>
            </a:custGeom>
            <a:solidFill>
              <a:schemeClr val="lt1"/>
            </a:solidFill>
            <a:ln>
              <a:noFill/>
            </a:ln>
          </p:spPr>
        </p:sp>
        <p:sp>
          <p:nvSpPr>
            <p:cNvPr id="160" name="Shape 160"/>
            <p:cNvSpPr/>
            <p:nvPr/>
          </p:nvSpPr>
          <p:spPr>
            <a:xfrm>
              <a:off x="0" y="1587"/>
              <a:ext cx="12192000" cy="6856500"/>
            </a:xfrm>
            <a:custGeom>
              <a:avLst/>
              <a:gdLst/>
              <a:ahLst/>
              <a:cxnLst/>
              <a:rect l="0" t="0" r="0" b="0"/>
              <a:pathLst>
                <a:path w="120000" h="120000" extrusionOk="0">
                  <a:moveTo>
                    <a:pt x="0" y="0"/>
                  </a:moveTo>
                  <a:lnTo>
                    <a:pt x="0" y="120000"/>
                  </a:lnTo>
                  <a:lnTo>
                    <a:pt x="120000" y="120000"/>
                  </a:lnTo>
                  <a:lnTo>
                    <a:pt x="120000" y="0"/>
                  </a:lnTo>
                  <a:lnTo>
                    <a:pt x="0" y="0"/>
                  </a:lnTo>
                  <a:close/>
                  <a:moveTo>
                    <a:pt x="115248" y="111664"/>
                  </a:moveTo>
                  <a:lnTo>
                    <a:pt x="4688" y="111664"/>
                  </a:lnTo>
                  <a:lnTo>
                    <a:pt x="4688" y="8224"/>
                  </a:lnTo>
                  <a:lnTo>
                    <a:pt x="115248" y="8224"/>
                  </a:lnTo>
                  <a:lnTo>
                    <a:pt x="115248" y="111664"/>
                  </a:lnTo>
                  <a:close/>
                </a:path>
              </a:pathLst>
            </a:custGeom>
            <a:solidFill>
              <a:schemeClr val="lt1"/>
            </a:solidFill>
            <a:ln>
              <a:noFill/>
            </a:ln>
          </p:spPr>
        </p:sp>
      </p:grpSp>
      <p:sp>
        <p:nvSpPr>
          <p:cNvPr id="161" name="Shape 161"/>
          <p:cNvSpPr txBox="1">
            <a:spLocks noGrp="1"/>
          </p:cNvSpPr>
          <p:nvPr>
            <p:ph type="title"/>
          </p:nvPr>
        </p:nvSpPr>
        <p:spPr>
          <a:xfrm>
            <a:off x="487484" y="481461"/>
            <a:ext cx="8761500" cy="7071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2"/>
              </a:buClr>
              <a:buSzPts val="1400"/>
              <a:buFont typeface="Century Gothic"/>
              <a:buNone/>
              <a:defRPr sz="3600" b="0" i="0" u="none" strike="noStrike" cap="none">
                <a:solidFill>
                  <a:schemeClr val="lt2"/>
                </a:solidFill>
                <a:latin typeface="Century Gothic"/>
                <a:ea typeface="Century Gothic"/>
                <a:cs typeface="Century Gothic"/>
                <a:sym typeface="Century Gothic"/>
              </a:defRPr>
            </a:lvl1pPr>
            <a:lvl2pPr marL="0" marR="0" lvl="1" indent="0" algn="l" rtl="0">
              <a:spcBef>
                <a:spcPts val="0"/>
              </a:spcBef>
              <a:spcAft>
                <a:spcPts val="0"/>
              </a:spcAft>
              <a:buSzPts val="1400"/>
              <a:buNone/>
              <a:defRPr sz="1800" b="0" i="0" u="none" strike="noStrike" cap="none">
                <a:solidFill>
                  <a:schemeClr val="dk2"/>
                </a:solidFill>
              </a:defRPr>
            </a:lvl2pPr>
            <a:lvl3pPr marL="0" marR="0" lvl="2" indent="0" algn="l" rtl="0">
              <a:spcBef>
                <a:spcPts val="0"/>
              </a:spcBef>
              <a:spcAft>
                <a:spcPts val="0"/>
              </a:spcAft>
              <a:buSzPts val="1400"/>
              <a:buNone/>
              <a:defRPr sz="1800" b="0" i="0" u="none" strike="noStrike" cap="none">
                <a:solidFill>
                  <a:schemeClr val="dk2"/>
                </a:solidFill>
              </a:defRPr>
            </a:lvl3pPr>
            <a:lvl4pPr marL="0" marR="0" lvl="3" indent="0" algn="l" rtl="0">
              <a:spcBef>
                <a:spcPts val="0"/>
              </a:spcBef>
              <a:spcAft>
                <a:spcPts val="0"/>
              </a:spcAft>
              <a:buSzPts val="1400"/>
              <a:buNone/>
              <a:defRPr sz="1800" b="0" i="0" u="none" strike="noStrike" cap="none">
                <a:solidFill>
                  <a:schemeClr val="dk2"/>
                </a:solidFill>
              </a:defRPr>
            </a:lvl4pPr>
            <a:lvl5pPr marL="0" marR="0" lvl="4" indent="0" algn="l" rtl="0">
              <a:spcBef>
                <a:spcPts val="0"/>
              </a:spcBef>
              <a:spcAft>
                <a:spcPts val="0"/>
              </a:spcAft>
              <a:buSzPts val="1400"/>
              <a:buNone/>
              <a:defRPr sz="1800" b="0" i="0" u="none" strike="noStrike" cap="none">
                <a:solidFill>
                  <a:schemeClr val="dk2"/>
                </a:solidFill>
              </a:defRPr>
            </a:lvl5pPr>
            <a:lvl6pPr marL="0" marR="0" lvl="5" indent="0" algn="l" rtl="0">
              <a:spcBef>
                <a:spcPts val="0"/>
              </a:spcBef>
              <a:spcAft>
                <a:spcPts val="0"/>
              </a:spcAft>
              <a:buSzPts val="1400"/>
              <a:buNone/>
              <a:defRPr sz="1800" b="0" i="0" u="none" strike="noStrike" cap="none">
                <a:solidFill>
                  <a:schemeClr val="dk2"/>
                </a:solidFill>
              </a:defRPr>
            </a:lvl6pPr>
            <a:lvl7pPr marL="0" marR="0" lvl="6" indent="0" algn="l" rtl="0">
              <a:spcBef>
                <a:spcPts val="0"/>
              </a:spcBef>
              <a:spcAft>
                <a:spcPts val="0"/>
              </a:spcAft>
              <a:buSzPts val="1400"/>
              <a:buNone/>
              <a:defRPr sz="1800" b="0" i="0" u="none" strike="noStrike" cap="none">
                <a:solidFill>
                  <a:schemeClr val="dk2"/>
                </a:solidFill>
              </a:defRPr>
            </a:lvl7pPr>
            <a:lvl8pPr marL="0" marR="0" lvl="7" indent="0" algn="l" rtl="0">
              <a:spcBef>
                <a:spcPts val="0"/>
              </a:spcBef>
              <a:spcAft>
                <a:spcPts val="0"/>
              </a:spcAft>
              <a:buSzPts val="1400"/>
              <a:buNone/>
              <a:defRPr sz="1800" b="0" i="0" u="none" strike="noStrike" cap="none">
                <a:solidFill>
                  <a:schemeClr val="dk2"/>
                </a:solidFill>
              </a:defRPr>
            </a:lvl8pPr>
            <a:lvl9pPr marL="0" marR="0" lvl="8" indent="0" algn="l" rtl="0">
              <a:spcBef>
                <a:spcPts val="0"/>
              </a:spcBef>
              <a:spcAft>
                <a:spcPts val="0"/>
              </a:spcAft>
              <a:buSzPts val="1400"/>
              <a:buNone/>
              <a:defRPr sz="1800" b="0" i="0" u="none" strike="noStrike" cap="none">
                <a:solidFill>
                  <a:schemeClr val="dk2"/>
                </a:solidFill>
              </a:defRPr>
            </a:lvl9pPr>
          </a:lstStyle>
          <a:p>
            <a:endParaRPr dirty="0"/>
          </a:p>
        </p:txBody>
      </p:sp>
      <p:sp>
        <p:nvSpPr>
          <p:cNvPr id="162" name="Shape 162"/>
          <p:cNvSpPr txBox="1">
            <a:spLocks noGrp="1"/>
          </p:cNvSpPr>
          <p:nvPr>
            <p:ph type="body" idx="1"/>
          </p:nvPr>
        </p:nvSpPr>
        <p:spPr>
          <a:xfrm>
            <a:off x="1154955" y="2603500"/>
            <a:ext cx="8761500" cy="3416400"/>
          </a:xfrm>
          <a:prstGeom prst="rect">
            <a:avLst/>
          </a:prstGeom>
          <a:noFill/>
          <a:ln>
            <a:noFill/>
          </a:ln>
        </p:spPr>
        <p:txBody>
          <a:bodyPr spcFirstLastPara="1" wrap="square" lIns="91425" tIns="91425" rIns="91425" bIns="91425" anchor="t" anchorCtr="0"/>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165" name="Shape 165"/>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1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6" name="Shape 166"/>
          <p:cNvSpPr txBox="1">
            <a:spLocks noGrp="1"/>
          </p:cNvSpPr>
          <p:nvPr>
            <p:ph type="sldNum" idx="12"/>
          </p:nvPr>
        </p:nvSpPr>
        <p:spPr>
          <a:xfrm>
            <a:off x="10352540" y="295729"/>
            <a:ext cx="838200" cy="767700"/>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spcBef>
                <a:spcPts val="0"/>
              </a:spcBef>
              <a:spcAft>
                <a:spcPts val="0"/>
              </a:spcAft>
              <a:buNone/>
            </a:pPr>
            <a:fld id="{00000000-1234-1234-1234-123412341234}" type="slidenum">
              <a:rPr lang="en-US"/>
              <a:pPr marL="0" lvl="0" indent="0">
                <a:spcBef>
                  <a:spcPts val="0"/>
                </a:spcBef>
                <a:spcAft>
                  <a:spcPts val="0"/>
                </a:spcAft>
                <a:buNone/>
              </a:pPr>
              <a:t>‹#›</a:t>
            </a:fld>
            <a:endParaRPr/>
          </a:p>
        </p:txBody>
      </p:sp>
      <p:pic>
        <p:nvPicPr>
          <p:cNvPr id="19" name="Picture 18">
            <a:extLst>
              <a:ext uri="{FF2B5EF4-FFF2-40B4-BE49-F238E27FC236}">
                <a16:creationId xmlns:a16="http://schemas.microsoft.com/office/drawing/2014/main" xmlns="" id="{4B26700F-49AC-4B4C-A46C-B94A75C3C9BC}"/>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10694930" y="6368403"/>
            <a:ext cx="1466964" cy="493240"/>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69" r:id="rId2"/>
    <p:sldLayoutId id="2147483670" r:id="rId3"/>
    <p:sldLayoutId id="2147483679" r:id="rId4"/>
    <p:sldLayoutId id="2147483680" r:id="rId5"/>
    <p:sldLayoutId id="2147483681"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hyperlink" Target="https://nifi.apache.org/docs/nifi-docs/html/user-guide.html#building-dataflow" TargetMode="Externa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cwiki.apache.org/confluence/display/NIFI/Example+Dataflow+Templates" TargetMode="External"/><Relationship Id="rId2" Type="http://schemas.openxmlformats.org/officeDocument/2006/relationships/hyperlink" Target="https://nifi.apache.org/docs/nifi-docs/html/user-guide.html#templates" TargetMode="Externa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s://nifi.apache.org/docs/nifi-docs/html/user-guide.html#template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ddewaele.github.io/http-communication-with-apache-nifi/"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3278" y="1496907"/>
            <a:ext cx="9936482" cy="2809484"/>
          </a:xfrm>
        </p:spPr>
        <p:txBody>
          <a:bodyPr/>
          <a:lstStyle/>
          <a:p>
            <a:pPr algn="l"/>
            <a:r>
              <a:rPr lang="en-US" sz="6600" dirty="0" smtClean="0">
                <a:latin typeface="Segoe UI" panose="020B0502040204020203" pitchFamily="34" charset="0"/>
                <a:ea typeface="Tahoma" panose="020B0604030504040204" pitchFamily="34" charset="0"/>
                <a:cs typeface="Segoe UI" panose="020B0502040204020203" pitchFamily="34" charset="0"/>
              </a:rPr>
              <a:t>Introduction to Apache NIFI</a:t>
            </a:r>
            <a:endParaRPr lang="en-US" sz="6600" dirty="0">
              <a:latin typeface="Segoe UI" panose="020B0502040204020203" pitchFamily="34" charset="0"/>
              <a:ea typeface="Tahoma" panose="020B0604030504040204" pitchFamily="34" charset="0"/>
              <a:cs typeface="Segoe UI" panose="020B0502040204020203" pitchFamily="34" charset="0"/>
            </a:endParaRPr>
          </a:p>
        </p:txBody>
      </p:sp>
      <p:sp>
        <p:nvSpPr>
          <p:cNvPr id="3" name="Subtitle 2"/>
          <p:cNvSpPr>
            <a:spLocks noGrp="1"/>
          </p:cNvSpPr>
          <p:nvPr>
            <p:ph type="subTitle" idx="1"/>
          </p:nvPr>
        </p:nvSpPr>
        <p:spPr>
          <a:xfrm>
            <a:off x="330199" y="4201035"/>
            <a:ext cx="8041322" cy="1405500"/>
          </a:xfrm>
        </p:spPr>
        <p:txBody>
          <a:bodyPr/>
          <a:lstStyle/>
          <a:p>
            <a:r>
              <a:rPr lang="en-US" sz="2400" b="1" dirty="0" smtClean="0">
                <a:solidFill>
                  <a:schemeClr val="tx1"/>
                </a:solidFill>
              </a:rPr>
              <a:t>AUTOMATION OF THE FLOW OF DATA BETWEEN SYSTEMS</a:t>
            </a:r>
            <a:endParaRPr lang="en-US" sz="2400" b="1" dirty="0">
              <a:solidFill>
                <a:schemeClr val="tx1"/>
              </a:solidFill>
            </a:endParaRPr>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1</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5521" y="4306391"/>
            <a:ext cx="3343275" cy="2057400"/>
          </a:xfrm>
          <a:prstGeom prst="rect">
            <a:avLst/>
          </a:prstGeom>
        </p:spPr>
      </p:pic>
    </p:spTree>
    <p:extLst>
      <p:ext uri="{BB962C8B-B14F-4D97-AF65-F5344CB8AC3E}">
        <p14:creationId xmlns:p14="http://schemas.microsoft.com/office/powerpoint/2010/main" val="7243695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Terminology</a:t>
            </a:r>
            <a:endParaRPr lang="en-US" dirty="0"/>
          </a:p>
        </p:txBody>
      </p:sp>
      <p:sp>
        <p:nvSpPr>
          <p:cNvPr id="3" name="Text Placeholder 2"/>
          <p:cNvSpPr>
            <a:spLocks noGrp="1"/>
          </p:cNvSpPr>
          <p:nvPr>
            <p:ph type="body" idx="1"/>
          </p:nvPr>
        </p:nvSpPr>
        <p:spPr>
          <a:xfrm>
            <a:off x="892682" y="1709420"/>
            <a:ext cx="9878958" cy="4406900"/>
          </a:xfrm>
        </p:spPr>
        <p:txBody>
          <a:bodyPr/>
          <a:lstStyle/>
          <a:p>
            <a:r>
              <a:rPr lang="en-US" sz="2000" b="1" dirty="0"/>
              <a:t>Connection: </a:t>
            </a:r>
            <a:r>
              <a:rPr lang="en-US" sz="2000" dirty="0"/>
              <a:t>P</a:t>
            </a:r>
            <a:r>
              <a:rPr lang="en-US" sz="2000" dirty="0" smtClean="0"/>
              <a:t>rovide </a:t>
            </a:r>
            <a:r>
              <a:rPr lang="en-US" sz="2000" dirty="0"/>
              <a:t>the actual linkage between processors. These act as queues and allow various processes to interact at differing rates. For each Connection that is drawn, a DFM can determine which Relationships should be used for the Connection. </a:t>
            </a:r>
            <a:r>
              <a:rPr lang="en-US" sz="2000" dirty="0" smtClean="0"/>
              <a:t>This allows </a:t>
            </a:r>
            <a:r>
              <a:rPr lang="en-US" sz="2000" dirty="0"/>
              <a:t>data to be routed in different ways based on its processing outcome. Each connection houses a </a:t>
            </a:r>
            <a:r>
              <a:rPr lang="en-US" sz="2000" dirty="0" err="1"/>
              <a:t>FlowFile</a:t>
            </a:r>
            <a:r>
              <a:rPr lang="en-US" sz="2000" dirty="0"/>
              <a:t> Queue. When a </a:t>
            </a:r>
            <a:r>
              <a:rPr lang="en-US" sz="2000" dirty="0" err="1"/>
              <a:t>FlowFile</a:t>
            </a:r>
            <a:r>
              <a:rPr lang="en-US" sz="2000" dirty="0"/>
              <a:t> is transferred to a particular Relationship, it is added to the queue belonging to the associated Connection</a:t>
            </a:r>
            <a:r>
              <a:rPr lang="en-US" sz="2000" dirty="0" smtClean="0"/>
              <a:t>.</a:t>
            </a:r>
            <a:endParaRPr lang="en-US" sz="2000" dirty="0"/>
          </a:p>
          <a:p>
            <a:r>
              <a:rPr lang="en-US" sz="2000" b="1" dirty="0"/>
              <a:t>Controller Service: </a:t>
            </a:r>
            <a:r>
              <a:rPr lang="en-US" sz="2000" dirty="0"/>
              <a:t>Controller Services are extension points that, after being added and configured by a DFM in the User Interface, will start up when </a:t>
            </a:r>
            <a:r>
              <a:rPr lang="en-US" sz="2000" dirty="0" err="1"/>
              <a:t>NiFi</a:t>
            </a:r>
            <a:r>
              <a:rPr lang="en-US" sz="2000" dirty="0"/>
              <a:t> starts up and provide information for use by other components (such as processors or other controller </a:t>
            </a:r>
            <a:r>
              <a:rPr lang="en-US" sz="2000" dirty="0" smtClean="0"/>
              <a:t>services. </a:t>
            </a:r>
            <a:r>
              <a:rPr lang="en-US" sz="2000" dirty="0"/>
              <a:t>T</a:t>
            </a:r>
            <a:r>
              <a:rPr lang="en-US" sz="2000" dirty="0" smtClean="0"/>
              <a:t>hey </a:t>
            </a:r>
            <a:r>
              <a:rPr lang="en-US" sz="2000" dirty="0"/>
              <a:t>provide access to a shared resource, such as a database or </a:t>
            </a:r>
            <a:r>
              <a:rPr lang="en-US" sz="2000" dirty="0" err="1"/>
              <a:t>ssl</a:t>
            </a:r>
            <a:r>
              <a:rPr lang="en-US" sz="2000" dirty="0"/>
              <a:t> context, or externally managed content. </a:t>
            </a:r>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10</a:t>
            </a:fld>
            <a:endParaRPr lang="en-US"/>
          </a:p>
        </p:txBody>
      </p:sp>
    </p:spTree>
    <p:extLst>
      <p:ext uri="{BB962C8B-B14F-4D97-AF65-F5344CB8AC3E}">
        <p14:creationId xmlns:p14="http://schemas.microsoft.com/office/powerpoint/2010/main" val="1456237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Terminology</a:t>
            </a:r>
            <a:endParaRPr lang="en-US" dirty="0"/>
          </a:p>
        </p:txBody>
      </p:sp>
      <p:sp>
        <p:nvSpPr>
          <p:cNvPr id="3" name="Text Placeholder 2"/>
          <p:cNvSpPr>
            <a:spLocks noGrp="1"/>
          </p:cNvSpPr>
          <p:nvPr>
            <p:ph type="body" idx="1"/>
          </p:nvPr>
        </p:nvSpPr>
        <p:spPr>
          <a:xfrm>
            <a:off x="892682" y="1587500"/>
            <a:ext cx="9878958" cy="4406900"/>
          </a:xfrm>
        </p:spPr>
        <p:txBody>
          <a:bodyPr/>
          <a:lstStyle/>
          <a:p>
            <a:r>
              <a:rPr lang="en-US" sz="2000" b="1" dirty="0" smtClean="0"/>
              <a:t>Reporting </a:t>
            </a:r>
            <a:r>
              <a:rPr lang="en-US" sz="2000" b="1" dirty="0"/>
              <a:t>Task: </a:t>
            </a:r>
            <a:r>
              <a:rPr lang="en-US" sz="2000" dirty="0"/>
              <a:t>Reporting Tasks run in the background to provide statistical reports about what is happening in the </a:t>
            </a:r>
            <a:r>
              <a:rPr lang="en-US" sz="2000" dirty="0" err="1"/>
              <a:t>NiFi</a:t>
            </a:r>
            <a:r>
              <a:rPr lang="en-US" sz="2000" dirty="0"/>
              <a:t> instance. The DFM adds and configures Reporting Tasks in the User Interface as desired. Common reporting tasks include the </a:t>
            </a:r>
            <a:r>
              <a:rPr lang="en-US" sz="2000" dirty="0" err="1"/>
              <a:t>ControllerStatusReportingTask</a:t>
            </a:r>
            <a:r>
              <a:rPr lang="en-US" sz="2000" dirty="0"/>
              <a:t>, </a:t>
            </a:r>
            <a:r>
              <a:rPr lang="en-US" sz="2000" dirty="0" err="1"/>
              <a:t>MonitorDiskUsage</a:t>
            </a:r>
            <a:r>
              <a:rPr lang="en-US" sz="2000" dirty="0"/>
              <a:t> reporting task, </a:t>
            </a:r>
            <a:r>
              <a:rPr lang="en-US" sz="2000" dirty="0" err="1"/>
              <a:t>MonitorMemory</a:t>
            </a:r>
            <a:r>
              <a:rPr lang="en-US" sz="2000" dirty="0"/>
              <a:t> reporting task, and the </a:t>
            </a:r>
            <a:r>
              <a:rPr lang="en-US" sz="2000" dirty="0" err="1"/>
              <a:t>StandardGangliaReporter</a:t>
            </a:r>
            <a:r>
              <a:rPr lang="en-US" sz="2000" dirty="0"/>
              <a:t>.</a:t>
            </a:r>
          </a:p>
          <a:p>
            <a:r>
              <a:rPr lang="en-US" sz="2000" b="1" dirty="0"/>
              <a:t>Funnel: </a:t>
            </a:r>
            <a:r>
              <a:rPr lang="en-US" sz="2000" dirty="0"/>
              <a:t>A funnel is a </a:t>
            </a:r>
            <a:r>
              <a:rPr lang="en-US" sz="2000" dirty="0" err="1"/>
              <a:t>NiFi</a:t>
            </a:r>
            <a:r>
              <a:rPr lang="en-US" sz="2000" dirty="0"/>
              <a:t> component that is used to combine the data from several Connections into a single Connection.</a:t>
            </a:r>
          </a:p>
          <a:p>
            <a:r>
              <a:rPr lang="en-US" sz="2000" b="1" dirty="0"/>
              <a:t>Process Group: </a:t>
            </a:r>
            <a:r>
              <a:rPr lang="en-US" sz="2000" dirty="0"/>
              <a:t>When a dataflow becomes complex, it often is beneficial to reason about the dataflow at a higher, more abstract level. </a:t>
            </a:r>
            <a:r>
              <a:rPr lang="en-US" sz="2000" dirty="0" err="1"/>
              <a:t>NiFi</a:t>
            </a:r>
            <a:r>
              <a:rPr lang="en-US" sz="2000" dirty="0"/>
              <a:t> allows multiple components, such as Processors, to be grouped together into a Process Group. The </a:t>
            </a:r>
            <a:r>
              <a:rPr lang="en-US" sz="2000" dirty="0" err="1"/>
              <a:t>NiFi</a:t>
            </a:r>
            <a:r>
              <a:rPr lang="en-US" sz="2000" dirty="0"/>
              <a:t> User Interface then makes it easy for a DFM to connect together multiple Process Groups into a logical dataflow, as well as allowing the DFM to enter a Process Group in order to see and manipulate the components within the Process Group.</a:t>
            </a:r>
          </a:p>
          <a:p>
            <a:pPr marL="137160" indent="0">
              <a:buNone/>
            </a:pPr>
            <a:endParaRPr lang="en-US" dirty="0"/>
          </a:p>
          <a:p>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11</a:t>
            </a:fld>
            <a:endParaRPr lang="en-US"/>
          </a:p>
        </p:txBody>
      </p:sp>
    </p:spTree>
    <p:extLst>
      <p:ext uri="{BB962C8B-B14F-4D97-AF65-F5344CB8AC3E}">
        <p14:creationId xmlns:p14="http://schemas.microsoft.com/office/powerpoint/2010/main" val="975662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Terminology</a:t>
            </a:r>
            <a:endParaRPr lang="en-US" dirty="0"/>
          </a:p>
        </p:txBody>
      </p:sp>
      <p:sp>
        <p:nvSpPr>
          <p:cNvPr id="3" name="Text Placeholder 2"/>
          <p:cNvSpPr>
            <a:spLocks noGrp="1"/>
          </p:cNvSpPr>
          <p:nvPr>
            <p:ph type="body" idx="1"/>
          </p:nvPr>
        </p:nvSpPr>
        <p:spPr>
          <a:xfrm>
            <a:off x="892682" y="1506220"/>
            <a:ext cx="9878958" cy="4406900"/>
          </a:xfrm>
        </p:spPr>
        <p:txBody>
          <a:bodyPr/>
          <a:lstStyle/>
          <a:p>
            <a:r>
              <a:rPr lang="en-US" sz="2000" b="1" dirty="0" smtClean="0"/>
              <a:t>Port:</a:t>
            </a:r>
            <a:r>
              <a:rPr lang="en-US" sz="2000" dirty="0" smtClean="0"/>
              <a:t> </a:t>
            </a:r>
            <a:r>
              <a:rPr lang="en-US" sz="2000" dirty="0" err="1" smtClean="0"/>
              <a:t>Dataflows</a:t>
            </a:r>
            <a:r>
              <a:rPr lang="en-US" sz="2000" dirty="0" smtClean="0"/>
              <a:t> that are constructed using one or more Process Groups need a way to connect a Process Group to other dataflow components. This is achieved by using Ports. A DFM can add any number of Input Ports and Output Ports to a Process Group and name these ports appropriately.</a:t>
            </a:r>
          </a:p>
          <a:p>
            <a:r>
              <a:rPr lang="en-US" sz="2000" b="1" dirty="0" smtClean="0"/>
              <a:t>Remote Process Group: </a:t>
            </a:r>
            <a:r>
              <a:rPr lang="en-US" sz="2000" dirty="0" smtClean="0"/>
              <a:t>Just as data is transferred into and out of a Process Group, it is sometimes necessary to transfer data from one instance of </a:t>
            </a:r>
            <a:r>
              <a:rPr lang="en-US" sz="2000" dirty="0" err="1" smtClean="0"/>
              <a:t>NiFi</a:t>
            </a:r>
            <a:r>
              <a:rPr lang="en-US" sz="2000" dirty="0" smtClean="0"/>
              <a:t> to another. While </a:t>
            </a:r>
            <a:r>
              <a:rPr lang="en-US" sz="2000" dirty="0" err="1" smtClean="0"/>
              <a:t>NiFi</a:t>
            </a:r>
            <a:r>
              <a:rPr lang="en-US" sz="2000" dirty="0" smtClean="0"/>
              <a:t> provides many different mechanisms for transferring data from one system to another, Remote Process Groups are often the easiest way to accomplish this if transferring data to another instance of </a:t>
            </a:r>
            <a:r>
              <a:rPr lang="en-US" sz="2000" dirty="0" err="1" smtClean="0"/>
              <a:t>NiFi</a:t>
            </a:r>
            <a:r>
              <a:rPr lang="en-US" sz="2000" dirty="0" smtClean="0"/>
              <a:t>.</a:t>
            </a:r>
          </a:p>
          <a:p>
            <a:r>
              <a:rPr lang="en-US" sz="2000" b="1" dirty="0"/>
              <a:t>Bulletin: </a:t>
            </a:r>
            <a:r>
              <a:rPr lang="en-US" sz="2000" dirty="0"/>
              <a:t>The </a:t>
            </a:r>
            <a:r>
              <a:rPr lang="en-US" sz="2000" dirty="0" err="1"/>
              <a:t>NiFi</a:t>
            </a:r>
            <a:r>
              <a:rPr lang="en-US" sz="2000" dirty="0"/>
              <a:t> User Interface provides a significant amount of monitoring and feedback about the current status of the application. In addition to rolling statistics and the current status provided for each component, components are able to report Bulletins. Whenever a component reports a Bulletin, a bulletin icon is displayed on that component. </a:t>
            </a:r>
            <a:endParaRPr lang="en-US" sz="2000" dirty="0" smtClean="0"/>
          </a:p>
          <a:p>
            <a:pPr marL="137160" indent="0">
              <a:buNone/>
            </a:pPr>
            <a:endParaRPr lang="en-US" dirty="0" smtClean="0"/>
          </a:p>
          <a:p>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12</a:t>
            </a:fld>
            <a:endParaRPr lang="en-US"/>
          </a:p>
        </p:txBody>
      </p:sp>
    </p:spTree>
    <p:extLst>
      <p:ext uri="{BB962C8B-B14F-4D97-AF65-F5344CB8AC3E}">
        <p14:creationId xmlns:p14="http://schemas.microsoft.com/office/powerpoint/2010/main" val="2388760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Terminology</a:t>
            </a:r>
            <a:endParaRPr lang="en-US" dirty="0"/>
          </a:p>
        </p:txBody>
      </p:sp>
      <p:sp>
        <p:nvSpPr>
          <p:cNvPr id="3" name="Text Placeholder 2"/>
          <p:cNvSpPr>
            <a:spLocks noGrp="1"/>
          </p:cNvSpPr>
          <p:nvPr>
            <p:ph type="body" idx="1"/>
          </p:nvPr>
        </p:nvSpPr>
        <p:spPr>
          <a:xfrm>
            <a:off x="892682" y="1485900"/>
            <a:ext cx="9878958" cy="4406900"/>
          </a:xfrm>
        </p:spPr>
        <p:txBody>
          <a:bodyPr/>
          <a:lstStyle/>
          <a:p>
            <a:r>
              <a:rPr lang="en-US" sz="2000" b="1" dirty="0" smtClean="0"/>
              <a:t>Template</a:t>
            </a:r>
            <a:r>
              <a:rPr lang="en-US" sz="2000" b="1" dirty="0"/>
              <a:t>: </a:t>
            </a:r>
            <a:r>
              <a:rPr lang="en-US" sz="2000" dirty="0"/>
              <a:t>Often times, a dataflow is comprised of many sub-flows that could be reused. </a:t>
            </a:r>
            <a:r>
              <a:rPr lang="en-US" sz="2000" dirty="0" err="1"/>
              <a:t>NiFi</a:t>
            </a:r>
            <a:r>
              <a:rPr lang="en-US" sz="2000" dirty="0"/>
              <a:t> allows DFMs to select a part of the dataflow (or the entire dataflow) and create a Template. This Template is given a name and can then be dragged onto the canvas just like the other components. </a:t>
            </a:r>
            <a:endParaRPr lang="en-US" sz="2000" dirty="0" smtClean="0"/>
          </a:p>
          <a:p>
            <a:r>
              <a:rPr lang="en-US" sz="2000" b="1" dirty="0"/>
              <a:t>flow.xml.gz: </a:t>
            </a:r>
            <a:r>
              <a:rPr lang="en-US" sz="2000" dirty="0"/>
              <a:t>Everything the DFM puts onto the </a:t>
            </a:r>
            <a:r>
              <a:rPr lang="en-US" sz="2000" dirty="0" err="1"/>
              <a:t>NiFi</a:t>
            </a:r>
            <a:r>
              <a:rPr lang="en-US" sz="2000" dirty="0"/>
              <a:t> User Interface canvas is written, in real time, to one file called the flow.xml.gz. This file is located in the </a:t>
            </a:r>
            <a:r>
              <a:rPr lang="en-US" sz="2000" dirty="0" err="1"/>
              <a:t>nifi</a:t>
            </a:r>
            <a:r>
              <a:rPr lang="en-US" sz="2000" dirty="0"/>
              <a:t>/</a:t>
            </a:r>
            <a:r>
              <a:rPr lang="en-US" sz="2000" dirty="0" err="1"/>
              <a:t>conf</a:t>
            </a:r>
            <a:r>
              <a:rPr lang="en-US" sz="2000" dirty="0"/>
              <a:t> directory by default. Any change made on the canvas is automatically saved to this file, without the user needing to click a "save" button. In addition, </a:t>
            </a:r>
            <a:r>
              <a:rPr lang="en-US" sz="2000" dirty="0" err="1"/>
              <a:t>NiFi</a:t>
            </a:r>
            <a:r>
              <a:rPr lang="en-US" sz="2000" dirty="0"/>
              <a:t> automatically creates a backup copy of this file in the archive directory when it is updated. You can use these archived files to rollback flow configuration.</a:t>
            </a:r>
            <a:endParaRPr lang="en-US" sz="2000" dirty="0" smtClean="0"/>
          </a:p>
          <a:p>
            <a:pPr marL="137160" indent="0">
              <a:buNone/>
            </a:pPr>
            <a:endParaRPr lang="en-US" dirty="0" smtClean="0"/>
          </a:p>
          <a:p>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13</a:t>
            </a:fld>
            <a:endParaRPr lang="en-US"/>
          </a:p>
        </p:txBody>
      </p:sp>
    </p:spTree>
    <p:extLst>
      <p:ext uri="{BB962C8B-B14F-4D97-AF65-F5344CB8AC3E}">
        <p14:creationId xmlns:p14="http://schemas.microsoft.com/office/powerpoint/2010/main" val="21903377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a:t>
            </a:r>
            <a:endParaRPr lang="en-US" dirty="0"/>
          </a:p>
        </p:txBody>
      </p:sp>
      <p:sp>
        <p:nvSpPr>
          <p:cNvPr id="3" name="Text Placeholder 2"/>
          <p:cNvSpPr>
            <a:spLocks noGrp="1"/>
          </p:cNvSpPr>
          <p:nvPr>
            <p:ph type="body" idx="1"/>
          </p:nvPr>
        </p:nvSpPr>
        <p:spPr>
          <a:xfrm>
            <a:off x="0" y="1317172"/>
            <a:ext cx="6411685" cy="5617028"/>
          </a:xfrm>
        </p:spPr>
        <p:txBody>
          <a:bodyPr/>
          <a:lstStyle/>
          <a:p>
            <a:r>
              <a:rPr lang="en-US" b="1" dirty="0"/>
              <a:t>The Web Server </a:t>
            </a:r>
            <a:endParaRPr lang="en-US" b="1" dirty="0" smtClean="0"/>
          </a:p>
          <a:p>
            <a:pPr lvl="1"/>
            <a:r>
              <a:rPr lang="en-US" dirty="0" smtClean="0"/>
              <a:t>Enables </a:t>
            </a:r>
            <a:r>
              <a:rPr lang="en-US" dirty="0"/>
              <a:t>us to access </a:t>
            </a:r>
            <a:r>
              <a:rPr lang="en-US" dirty="0" err="1"/>
              <a:t>NiFi’s</a:t>
            </a:r>
            <a:r>
              <a:rPr lang="en-US" dirty="0"/>
              <a:t> User Interface from the web browser.</a:t>
            </a:r>
          </a:p>
          <a:p>
            <a:r>
              <a:rPr lang="en-US" b="1" dirty="0"/>
              <a:t>The Flow Controller </a:t>
            </a:r>
            <a:endParaRPr lang="en-US" b="1" dirty="0" smtClean="0"/>
          </a:p>
          <a:p>
            <a:pPr lvl="1"/>
            <a:r>
              <a:rPr lang="en-US" dirty="0"/>
              <a:t>A</a:t>
            </a:r>
            <a:r>
              <a:rPr lang="en-US" dirty="0" smtClean="0"/>
              <a:t>cts </a:t>
            </a:r>
            <a:r>
              <a:rPr lang="en-US" dirty="0"/>
              <a:t>as the brains of the operation, it gives threads to extensions (custom processors), and keeps track of all the operations being executed by extensions</a:t>
            </a:r>
          </a:p>
          <a:p>
            <a:r>
              <a:rPr lang="en-US" b="1" dirty="0"/>
              <a:t>The </a:t>
            </a:r>
            <a:r>
              <a:rPr lang="en-US" b="1" dirty="0" err="1"/>
              <a:t>FlowFile</a:t>
            </a:r>
            <a:r>
              <a:rPr lang="en-US" b="1" dirty="0"/>
              <a:t> Repository </a:t>
            </a:r>
            <a:endParaRPr lang="en-US" b="1" dirty="0" smtClean="0"/>
          </a:p>
          <a:p>
            <a:pPr lvl="1"/>
            <a:r>
              <a:rPr lang="en-US" dirty="0" smtClean="0"/>
              <a:t>Is </a:t>
            </a:r>
            <a:r>
              <a:rPr lang="en-US" dirty="0"/>
              <a:t>the area </a:t>
            </a:r>
            <a:r>
              <a:rPr lang="en-US" dirty="0" err="1"/>
              <a:t>NiFi</a:t>
            </a:r>
            <a:r>
              <a:rPr lang="en-US" dirty="0"/>
              <a:t> keeps track of all the status updates regarding </a:t>
            </a:r>
            <a:r>
              <a:rPr lang="en-US" dirty="0" err="1"/>
              <a:t>FlowFiles</a:t>
            </a:r>
            <a:r>
              <a:rPr lang="en-US" dirty="0"/>
              <a:t> as they travel throughout the </a:t>
            </a:r>
            <a:r>
              <a:rPr lang="en-US" dirty="0" err="1"/>
              <a:t>DataFlow</a:t>
            </a:r>
            <a:endParaRPr lang="en-US" dirty="0"/>
          </a:p>
          <a:p>
            <a:r>
              <a:rPr lang="en-US" b="1" dirty="0"/>
              <a:t>The Content Repository </a:t>
            </a:r>
            <a:endParaRPr lang="en-US" b="1" dirty="0" smtClean="0"/>
          </a:p>
          <a:p>
            <a:pPr lvl="1"/>
            <a:r>
              <a:rPr lang="en-US" dirty="0" smtClean="0"/>
              <a:t>Is </a:t>
            </a:r>
            <a:r>
              <a:rPr lang="en-US" dirty="0"/>
              <a:t>the location the content bytes of </a:t>
            </a:r>
            <a:r>
              <a:rPr lang="en-US" dirty="0" err="1"/>
              <a:t>FlowFiles</a:t>
            </a:r>
            <a:r>
              <a:rPr lang="en-US" dirty="0"/>
              <a:t> reside.</a:t>
            </a:r>
          </a:p>
          <a:p>
            <a:r>
              <a:rPr lang="en-US" b="1" dirty="0"/>
              <a:t>The Provenance Repository </a:t>
            </a:r>
            <a:endParaRPr lang="en-US" b="1" dirty="0" smtClean="0"/>
          </a:p>
          <a:p>
            <a:pPr lvl="1"/>
            <a:r>
              <a:rPr lang="en-US" dirty="0" smtClean="0"/>
              <a:t>Consists </a:t>
            </a:r>
            <a:r>
              <a:rPr lang="en-US" dirty="0"/>
              <a:t>of all the provenance event data.</a:t>
            </a:r>
          </a:p>
          <a:p>
            <a:pPr marL="137160" indent="0">
              <a:buNone/>
            </a:pPr>
            <a:endParaRPr lang="en-US" dirty="0" smtClean="0"/>
          </a:p>
          <a:p>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14</a:t>
            </a:fld>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5187" y="2057401"/>
            <a:ext cx="5986102" cy="3147332"/>
          </a:xfrm>
          <a:prstGeom prst="rect">
            <a:avLst/>
          </a:prstGeom>
        </p:spPr>
      </p:pic>
    </p:spTree>
    <p:extLst>
      <p:ext uri="{BB962C8B-B14F-4D97-AF65-F5344CB8AC3E}">
        <p14:creationId xmlns:p14="http://schemas.microsoft.com/office/powerpoint/2010/main" val="1468525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a:t>
            </a:r>
            <a:endParaRPr lang="en-US" dirty="0"/>
          </a:p>
        </p:txBody>
      </p:sp>
      <p:sp>
        <p:nvSpPr>
          <p:cNvPr id="3" name="Text Placeholder 2"/>
          <p:cNvSpPr>
            <a:spLocks noGrp="1"/>
          </p:cNvSpPr>
          <p:nvPr>
            <p:ph type="body" idx="1"/>
          </p:nvPr>
        </p:nvSpPr>
        <p:spPr>
          <a:xfrm>
            <a:off x="0" y="1317172"/>
            <a:ext cx="6411685" cy="5617028"/>
          </a:xfrm>
        </p:spPr>
        <p:txBody>
          <a:bodyPr/>
          <a:lstStyle/>
          <a:p>
            <a:r>
              <a:rPr lang="en-US" b="1" dirty="0" err="1" smtClean="0"/>
              <a:t>NiFi</a:t>
            </a:r>
            <a:r>
              <a:rPr lang="en-US" b="1" dirty="0" smtClean="0"/>
              <a:t> </a:t>
            </a:r>
            <a:r>
              <a:rPr lang="en-US" b="1" dirty="0"/>
              <a:t>is also able to operate within a cluster.</a:t>
            </a:r>
            <a:r>
              <a:rPr lang="en-US" b="1" dirty="0" smtClean="0"/>
              <a:t> </a:t>
            </a:r>
          </a:p>
          <a:p>
            <a:pPr marL="604520" lvl="1" indent="0">
              <a:buNone/>
            </a:pPr>
            <a:r>
              <a:rPr lang="en-US" dirty="0"/>
              <a:t>A</a:t>
            </a:r>
            <a:r>
              <a:rPr lang="en-US" dirty="0" smtClean="0"/>
              <a:t> </a:t>
            </a:r>
            <a:r>
              <a:rPr lang="en-US" dirty="0"/>
              <a:t>Zero-Master Clustering paradigm is employed. </a:t>
            </a:r>
            <a:endParaRPr lang="en-US" dirty="0" smtClean="0"/>
          </a:p>
          <a:p>
            <a:pPr lvl="1"/>
            <a:r>
              <a:rPr lang="en-US" b="1" dirty="0" smtClean="0"/>
              <a:t>Each </a:t>
            </a:r>
            <a:r>
              <a:rPr lang="en-US" b="1" dirty="0"/>
              <a:t>node </a:t>
            </a:r>
            <a:r>
              <a:rPr lang="en-US" dirty="0"/>
              <a:t>in a </a:t>
            </a:r>
            <a:r>
              <a:rPr lang="en-US" dirty="0" err="1"/>
              <a:t>NiFi</a:t>
            </a:r>
            <a:r>
              <a:rPr lang="en-US" dirty="0"/>
              <a:t> cluster performs the same tasks on the data, but each operates on a different set of data. </a:t>
            </a:r>
            <a:endParaRPr lang="en-US" dirty="0" smtClean="0"/>
          </a:p>
          <a:p>
            <a:pPr lvl="1"/>
            <a:r>
              <a:rPr lang="en-US" b="1" dirty="0" smtClean="0"/>
              <a:t>Apache </a:t>
            </a:r>
            <a:r>
              <a:rPr lang="en-US" b="1" dirty="0" err="1"/>
              <a:t>ZooKeeper</a:t>
            </a:r>
            <a:r>
              <a:rPr lang="en-US" b="1" dirty="0"/>
              <a:t> </a:t>
            </a:r>
            <a:r>
              <a:rPr lang="en-US" dirty="0"/>
              <a:t>elects a single node as the Cluster Coordinator, and failover is handled automatically by </a:t>
            </a:r>
            <a:r>
              <a:rPr lang="en-US" dirty="0" err="1"/>
              <a:t>ZooKeeper</a:t>
            </a:r>
            <a:r>
              <a:rPr lang="en-US" dirty="0"/>
              <a:t>. </a:t>
            </a:r>
            <a:endParaRPr lang="en-US" dirty="0" smtClean="0"/>
          </a:p>
          <a:p>
            <a:pPr lvl="1"/>
            <a:r>
              <a:rPr lang="en-US" b="1" dirty="0" smtClean="0"/>
              <a:t>All </a:t>
            </a:r>
            <a:r>
              <a:rPr lang="en-US" b="1" dirty="0"/>
              <a:t>cluster nodes </a:t>
            </a:r>
            <a:r>
              <a:rPr lang="en-US" dirty="0"/>
              <a:t>report heartbeat and status information to the Cluster Coordinator. The Cluster Coordinator is responsible for disconnecting and connecting nodes. </a:t>
            </a:r>
            <a:endParaRPr lang="en-US" dirty="0" smtClean="0"/>
          </a:p>
          <a:p>
            <a:pPr lvl="1"/>
            <a:r>
              <a:rPr lang="en-US" b="1" dirty="0" smtClean="0"/>
              <a:t>Additionally</a:t>
            </a:r>
            <a:r>
              <a:rPr lang="en-US" b="1" dirty="0"/>
              <a:t>, </a:t>
            </a:r>
            <a:r>
              <a:rPr lang="en-US" dirty="0"/>
              <a:t>every cluster has one Primary Node, also elected by </a:t>
            </a:r>
            <a:r>
              <a:rPr lang="en-US" dirty="0" err="1"/>
              <a:t>ZooKeeper</a:t>
            </a:r>
            <a:r>
              <a:rPr lang="en-US" dirty="0"/>
              <a:t>. </a:t>
            </a:r>
            <a:endParaRPr lang="en-US" dirty="0" smtClean="0"/>
          </a:p>
          <a:p>
            <a:pPr marL="604520" lvl="1" indent="0">
              <a:buNone/>
            </a:pPr>
            <a:r>
              <a:rPr lang="en-US" dirty="0" smtClean="0"/>
              <a:t>As </a:t>
            </a:r>
            <a:r>
              <a:rPr lang="en-US" dirty="0"/>
              <a:t>a </a:t>
            </a:r>
            <a:r>
              <a:rPr lang="en-US" dirty="0" err="1"/>
              <a:t>DataFlow</a:t>
            </a:r>
            <a:r>
              <a:rPr lang="en-US" dirty="0"/>
              <a:t> manager, you can interact with the </a:t>
            </a:r>
            <a:r>
              <a:rPr lang="en-US" dirty="0" err="1"/>
              <a:t>NiFi</a:t>
            </a:r>
            <a:r>
              <a:rPr lang="en-US" dirty="0"/>
              <a:t> cluster through the user interface (UI) of any node. Any change you make is replicated to all nodes in the cluster, allowing for multiple entry points.</a:t>
            </a:r>
            <a:endParaRPr lang="en-US" dirty="0" smtClean="0"/>
          </a:p>
          <a:p>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15</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0315" y="2427515"/>
            <a:ext cx="6435029" cy="2982684"/>
          </a:xfrm>
          <a:prstGeom prst="rect">
            <a:avLst/>
          </a:prstGeom>
        </p:spPr>
      </p:pic>
    </p:spTree>
    <p:extLst>
      <p:ext uri="{BB962C8B-B14F-4D97-AF65-F5344CB8AC3E}">
        <p14:creationId xmlns:p14="http://schemas.microsoft.com/office/powerpoint/2010/main" val="24182174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Level Overview of Key </a:t>
            </a:r>
            <a:r>
              <a:rPr lang="en-US" dirty="0" err="1"/>
              <a:t>NiFi</a:t>
            </a:r>
            <a:r>
              <a:rPr lang="en-US" dirty="0"/>
              <a:t> Features</a:t>
            </a:r>
          </a:p>
        </p:txBody>
      </p:sp>
      <p:sp>
        <p:nvSpPr>
          <p:cNvPr id="3" name="Text Placeholder 2"/>
          <p:cNvSpPr>
            <a:spLocks noGrp="1"/>
          </p:cNvSpPr>
          <p:nvPr>
            <p:ph type="body" idx="1"/>
          </p:nvPr>
        </p:nvSpPr>
        <p:spPr>
          <a:xfrm>
            <a:off x="0" y="1469572"/>
            <a:ext cx="12192000" cy="5617028"/>
          </a:xfrm>
        </p:spPr>
        <p:txBody>
          <a:bodyPr/>
          <a:lstStyle/>
          <a:p>
            <a:pPr marL="137160" indent="0">
              <a:buNone/>
            </a:pPr>
            <a:r>
              <a:rPr lang="en-US" sz="2000" dirty="0" smtClean="0"/>
              <a:t>The </a:t>
            </a:r>
            <a:r>
              <a:rPr lang="en-US" sz="2000" dirty="0"/>
              <a:t>key features categories include flow management, ease of use, security, extensible architecture, and flexible scaling </a:t>
            </a:r>
            <a:r>
              <a:rPr lang="en-US" sz="2000" dirty="0" smtClean="0"/>
              <a:t>model</a:t>
            </a:r>
          </a:p>
          <a:p>
            <a:r>
              <a:rPr lang="en-US" sz="2000" b="1" dirty="0"/>
              <a:t>Flow Management </a:t>
            </a:r>
            <a:endParaRPr lang="en-US" sz="2000" b="1" dirty="0" smtClean="0"/>
          </a:p>
          <a:p>
            <a:pPr lvl="1"/>
            <a:r>
              <a:rPr lang="en-US" sz="2000" b="1" dirty="0" smtClean="0"/>
              <a:t>Guaranteed Delivery -</a:t>
            </a:r>
            <a:r>
              <a:rPr lang="en-US" sz="2000" dirty="0" smtClean="0"/>
              <a:t>Achieved through </a:t>
            </a:r>
            <a:r>
              <a:rPr lang="en-US" sz="2000" dirty="0"/>
              <a:t>effective use of a purpose-built persistent write-ahead log and content repository. Together they </a:t>
            </a:r>
            <a:r>
              <a:rPr lang="en-US" sz="2000" dirty="0" smtClean="0"/>
              <a:t>are </a:t>
            </a:r>
            <a:r>
              <a:rPr lang="en-US" sz="2000" dirty="0"/>
              <a:t>designed in such a way as to allow for very high transaction rates, effective load-spreading, copy-on-write, and play to the strengths of traditional disk read/writes</a:t>
            </a:r>
            <a:r>
              <a:rPr lang="en-US" sz="2000" dirty="0" smtClean="0"/>
              <a:t>.</a:t>
            </a:r>
          </a:p>
          <a:p>
            <a:pPr lvl="1"/>
            <a:r>
              <a:rPr lang="en-US" sz="2000" b="1" dirty="0"/>
              <a:t>Data Buffering w/ Back Pressure and Pressure Release </a:t>
            </a:r>
            <a:r>
              <a:rPr lang="en-US" sz="2000" b="1" dirty="0" smtClean="0"/>
              <a:t>-</a:t>
            </a:r>
            <a:r>
              <a:rPr lang="en-US" sz="2000" dirty="0" err="1" smtClean="0"/>
              <a:t>NiFi</a:t>
            </a:r>
            <a:r>
              <a:rPr lang="en-US" sz="2000" dirty="0" smtClean="0"/>
              <a:t> </a:t>
            </a:r>
            <a:r>
              <a:rPr lang="en-US" sz="2000" dirty="0"/>
              <a:t>supports buffering of all queued data as well as the ability to provide back pressure as those queues reach specified limits or to age off data as it reaches a specified age (its value has perished).</a:t>
            </a:r>
          </a:p>
          <a:p>
            <a:pPr lvl="1"/>
            <a:r>
              <a:rPr lang="en-US" sz="2000" b="1" dirty="0"/>
              <a:t>Prioritized Queuing </a:t>
            </a:r>
            <a:r>
              <a:rPr lang="en-US" sz="2000" b="1" dirty="0" smtClean="0"/>
              <a:t>-</a:t>
            </a:r>
            <a:r>
              <a:rPr lang="en-US" sz="2000" dirty="0" err="1" smtClean="0"/>
              <a:t>NiFi</a:t>
            </a:r>
            <a:r>
              <a:rPr lang="en-US" sz="2000" dirty="0" smtClean="0"/>
              <a:t> </a:t>
            </a:r>
            <a:r>
              <a:rPr lang="en-US" sz="2000" dirty="0"/>
              <a:t>allows the setting of one or more prioritization schemes for how data is retrieved from a queue. The default is oldest first, but there are times when data should be pulled newest first, largest first, or some other custom scheme.</a:t>
            </a:r>
          </a:p>
          <a:p>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16</a:t>
            </a:fld>
            <a:endParaRPr lang="en-US"/>
          </a:p>
        </p:txBody>
      </p:sp>
    </p:spTree>
    <p:extLst>
      <p:ext uri="{BB962C8B-B14F-4D97-AF65-F5344CB8AC3E}">
        <p14:creationId xmlns:p14="http://schemas.microsoft.com/office/powerpoint/2010/main" val="21341187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Level Overview of Key </a:t>
            </a:r>
            <a:r>
              <a:rPr lang="en-US" dirty="0" err="1"/>
              <a:t>NiFi</a:t>
            </a:r>
            <a:r>
              <a:rPr lang="en-US" dirty="0"/>
              <a:t> Features</a:t>
            </a:r>
          </a:p>
        </p:txBody>
      </p:sp>
      <p:sp>
        <p:nvSpPr>
          <p:cNvPr id="3" name="Text Placeholder 2"/>
          <p:cNvSpPr>
            <a:spLocks noGrp="1"/>
          </p:cNvSpPr>
          <p:nvPr>
            <p:ph type="body" idx="1"/>
          </p:nvPr>
        </p:nvSpPr>
        <p:spPr>
          <a:xfrm>
            <a:off x="0" y="1459412"/>
            <a:ext cx="12192000" cy="5617028"/>
          </a:xfrm>
        </p:spPr>
        <p:txBody>
          <a:bodyPr/>
          <a:lstStyle/>
          <a:p>
            <a:pPr lvl="1"/>
            <a:r>
              <a:rPr lang="en-US" sz="2000" b="1" dirty="0"/>
              <a:t>Flow Specific </a:t>
            </a:r>
            <a:r>
              <a:rPr lang="en-US" sz="2000" b="1" dirty="0" err="1"/>
              <a:t>QoS</a:t>
            </a:r>
            <a:r>
              <a:rPr lang="en-US" sz="2000" b="1" dirty="0"/>
              <a:t> (latency v throughput, loss tolerance, etc.) </a:t>
            </a:r>
            <a:r>
              <a:rPr lang="en-US" sz="2000" b="1" dirty="0" smtClean="0"/>
              <a:t>-</a:t>
            </a:r>
            <a:r>
              <a:rPr lang="en-US" sz="2000" dirty="0" smtClean="0"/>
              <a:t>There </a:t>
            </a:r>
            <a:r>
              <a:rPr lang="en-US" sz="2000" dirty="0"/>
              <a:t>are points of a dataflow where the data is absolutely critical and it is loss intolerant. There are also times when it must be processed and delivered within seconds to be of any value. </a:t>
            </a:r>
            <a:r>
              <a:rPr lang="en-US" sz="2000" dirty="0" err="1"/>
              <a:t>NiFi</a:t>
            </a:r>
            <a:r>
              <a:rPr lang="en-US" sz="2000" dirty="0"/>
              <a:t> enables the fine-grained flow specific configuration of these concerns.</a:t>
            </a:r>
          </a:p>
          <a:p>
            <a:pPr lvl="1"/>
            <a:r>
              <a:rPr lang="en-US" sz="2000" b="1" dirty="0"/>
              <a:t>Ease of Use Visual Command and Control </a:t>
            </a:r>
            <a:r>
              <a:rPr lang="en-US" sz="2000" b="1" dirty="0" smtClean="0"/>
              <a:t>-</a:t>
            </a:r>
            <a:r>
              <a:rPr lang="en-US" sz="2000" dirty="0" err="1" smtClean="0"/>
              <a:t>NiFi</a:t>
            </a:r>
            <a:r>
              <a:rPr lang="en-US" sz="2000" dirty="0" smtClean="0"/>
              <a:t> </a:t>
            </a:r>
            <a:r>
              <a:rPr lang="en-US" sz="2000" dirty="0"/>
              <a:t>enables not only the visual establishment of </a:t>
            </a:r>
            <a:r>
              <a:rPr lang="en-US" sz="2000" dirty="0" err="1"/>
              <a:t>dataflows</a:t>
            </a:r>
            <a:r>
              <a:rPr lang="en-US" sz="2000" dirty="0"/>
              <a:t> but it does so in </a:t>
            </a:r>
            <a:r>
              <a:rPr lang="en-US" sz="2000" dirty="0" err="1"/>
              <a:t>realtime</a:t>
            </a:r>
            <a:r>
              <a:rPr lang="en-US" sz="2000" dirty="0"/>
              <a:t>. Rather than being 'design and deploy' it is much more like molding clay. If you make a change to the dataflow that change immediately takes effect. Changes are fine-grained and isolated to the affected components. You don’t need to stop an entire flow or set of flows just to make some specific modification</a:t>
            </a:r>
            <a:r>
              <a:rPr lang="en-US" sz="2000" dirty="0" smtClean="0"/>
              <a:t>.</a:t>
            </a:r>
          </a:p>
          <a:p>
            <a:pPr lvl="1"/>
            <a:r>
              <a:rPr lang="en-US" sz="2000" b="1" dirty="0"/>
              <a:t>Flow Templates </a:t>
            </a:r>
            <a:r>
              <a:rPr lang="en-US" sz="2000" b="1" dirty="0" smtClean="0"/>
              <a:t>-</a:t>
            </a:r>
            <a:r>
              <a:rPr lang="en-US" sz="2000" dirty="0" smtClean="0"/>
              <a:t>Templates </a:t>
            </a:r>
            <a:r>
              <a:rPr lang="en-US" sz="2000" dirty="0"/>
              <a:t>allow subject matter experts to build and publish their flow designs and for others to benefit and collaborate on them.</a:t>
            </a:r>
          </a:p>
          <a:p>
            <a:pPr lvl="1"/>
            <a:r>
              <a:rPr lang="en-US" sz="2000" b="1" dirty="0"/>
              <a:t>Data Provenance </a:t>
            </a:r>
            <a:r>
              <a:rPr lang="en-US" sz="2000" b="1" dirty="0" smtClean="0"/>
              <a:t>-</a:t>
            </a:r>
            <a:r>
              <a:rPr lang="en-US" sz="2000" dirty="0" err="1" smtClean="0"/>
              <a:t>NiFi</a:t>
            </a:r>
            <a:r>
              <a:rPr lang="en-US" sz="2000" dirty="0" smtClean="0"/>
              <a:t> </a:t>
            </a:r>
            <a:r>
              <a:rPr lang="en-US" sz="2000" dirty="0"/>
              <a:t>automatically records, indexes, and makes available provenance data as objects flow through the system even across fan-in, fan-out, transformations, and more. </a:t>
            </a:r>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17</a:t>
            </a:fld>
            <a:endParaRPr lang="en-US"/>
          </a:p>
        </p:txBody>
      </p:sp>
    </p:spTree>
    <p:extLst>
      <p:ext uri="{BB962C8B-B14F-4D97-AF65-F5344CB8AC3E}">
        <p14:creationId xmlns:p14="http://schemas.microsoft.com/office/powerpoint/2010/main" val="11404452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Level Overview of Key </a:t>
            </a:r>
            <a:r>
              <a:rPr lang="en-US" dirty="0" err="1"/>
              <a:t>NiFi</a:t>
            </a:r>
            <a:r>
              <a:rPr lang="en-US" dirty="0"/>
              <a:t> Features</a:t>
            </a:r>
          </a:p>
        </p:txBody>
      </p:sp>
      <p:sp>
        <p:nvSpPr>
          <p:cNvPr id="3" name="Text Placeholder 2"/>
          <p:cNvSpPr>
            <a:spLocks noGrp="1"/>
          </p:cNvSpPr>
          <p:nvPr>
            <p:ph type="body" idx="1"/>
          </p:nvPr>
        </p:nvSpPr>
        <p:spPr>
          <a:xfrm>
            <a:off x="0" y="1469572"/>
            <a:ext cx="12192000" cy="5617028"/>
          </a:xfrm>
        </p:spPr>
        <p:txBody>
          <a:bodyPr/>
          <a:lstStyle/>
          <a:p>
            <a:pPr lvl="1"/>
            <a:r>
              <a:rPr lang="en-US" sz="2000" b="1" dirty="0"/>
              <a:t>Recovery / Recording a rolling buffer of fine-grained history </a:t>
            </a:r>
            <a:r>
              <a:rPr lang="en-US" sz="2000" dirty="0" err="1"/>
              <a:t>NiFi’s</a:t>
            </a:r>
            <a:r>
              <a:rPr lang="en-US" sz="2000" dirty="0"/>
              <a:t> content repository is designed to act as a rolling buffer of history. Data is removed only as it ages off the content repository or as space is needed. This combined with the data provenance capability makes for an incredibly useful basis to enable click-to-content, download of content, and replay, all at a specific point in an object’s lifecycle which can even span generations</a:t>
            </a:r>
            <a:r>
              <a:rPr lang="en-US" sz="2000" dirty="0" smtClean="0"/>
              <a:t>.</a:t>
            </a:r>
          </a:p>
          <a:p>
            <a:pPr>
              <a:buFont typeface="Wingdings" panose="05000000000000000000" pitchFamily="2" charset="2"/>
              <a:buChar char="q"/>
            </a:pPr>
            <a:r>
              <a:rPr lang="en-US" sz="2000" b="1" dirty="0"/>
              <a:t>Security</a:t>
            </a:r>
            <a:r>
              <a:rPr lang="en-US" sz="2000" dirty="0"/>
              <a:t> </a:t>
            </a:r>
            <a:endParaRPr lang="en-US" sz="2000" dirty="0" smtClean="0"/>
          </a:p>
          <a:p>
            <a:pPr lvl="1">
              <a:buFont typeface="Wingdings" panose="05000000000000000000" pitchFamily="2" charset="2"/>
              <a:buChar char="Ø"/>
            </a:pPr>
            <a:r>
              <a:rPr lang="en-US" sz="2000" b="1" dirty="0" smtClean="0"/>
              <a:t>System </a:t>
            </a:r>
            <a:r>
              <a:rPr lang="en-US" sz="2000" b="1" dirty="0"/>
              <a:t>to System </a:t>
            </a:r>
            <a:r>
              <a:rPr lang="en-US" sz="2000" b="1" dirty="0" smtClean="0"/>
              <a:t>-</a:t>
            </a:r>
            <a:r>
              <a:rPr lang="en-US" sz="2000" dirty="0" smtClean="0"/>
              <a:t>A </a:t>
            </a:r>
            <a:r>
              <a:rPr lang="en-US" sz="2000" dirty="0"/>
              <a:t>dataflow is only as good as it is secure. </a:t>
            </a:r>
            <a:r>
              <a:rPr lang="en-US" sz="2000" dirty="0" err="1"/>
              <a:t>NiFi</a:t>
            </a:r>
            <a:r>
              <a:rPr lang="en-US" sz="2000" dirty="0"/>
              <a:t> at every point in a dataflow offers secure exchange through the use of protocols with encryption such as 2-way SSL. In addition </a:t>
            </a:r>
            <a:r>
              <a:rPr lang="en-US" sz="2000" dirty="0" err="1"/>
              <a:t>NiFi</a:t>
            </a:r>
            <a:r>
              <a:rPr lang="en-US" sz="2000" dirty="0"/>
              <a:t> enables the flow to encrypt and decrypt content and use shared-keys or other mechanisms on either side of the sender/recipient </a:t>
            </a:r>
            <a:r>
              <a:rPr lang="en-US" sz="2000" dirty="0" smtClean="0"/>
              <a:t>equation. </a:t>
            </a:r>
          </a:p>
          <a:p>
            <a:pPr lvl="1">
              <a:buFont typeface="Wingdings" panose="05000000000000000000" pitchFamily="2" charset="2"/>
              <a:buChar char="Ø"/>
            </a:pPr>
            <a:r>
              <a:rPr lang="en-US" sz="2000" b="1" dirty="0" smtClean="0"/>
              <a:t>User </a:t>
            </a:r>
            <a:r>
              <a:rPr lang="en-US" sz="2000" b="1" dirty="0"/>
              <a:t>to System </a:t>
            </a:r>
            <a:r>
              <a:rPr lang="en-US" sz="2000" b="1" dirty="0" smtClean="0"/>
              <a:t>-</a:t>
            </a:r>
            <a:r>
              <a:rPr lang="en-US" sz="2000" dirty="0" err="1" smtClean="0"/>
              <a:t>NiFi</a:t>
            </a:r>
            <a:r>
              <a:rPr lang="en-US" sz="2000" dirty="0" smtClean="0"/>
              <a:t> </a:t>
            </a:r>
            <a:r>
              <a:rPr lang="en-US" sz="2000" dirty="0"/>
              <a:t>enables 2-Way SSL authentication and provides pluggable authorization so that it can properly control a user’s access and at particular levels (read-only, dataflow manager, admin). If a user enters a sensitive property like a password into the flow, it is immediately</a:t>
            </a:r>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18</a:t>
            </a:fld>
            <a:endParaRPr lang="en-US"/>
          </a:p>
        </p:txBody>
      </p:sp>
    </p:spTree>
    <p:extLst>
      <p:ext uri="{BB962C8B-B14F-4D97-AF65-F5344CB8AC3E}">
        <p14:creationId xmlns:p14="http://schemas.microsoft.com/office/powerpoint/2010/main" val="36669594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a:t>
            </a:r>
            <a:endParaRPr lang="en-US" dirty="0"/>
          </a:p>
        </p:txBody>
      </p:sp>
      <p:sp>
        <p:nvSpPr>
          <p:cNvPr id="3" name="Text Placeholder 2"/>
          <p:cNvSpPr>
            <a:spLocks noGrp="1"/>
          </p:cNvSpPr>
          <p:nvPr>
            <p:ph type="body" idx="1"/>
          </p:nvPr>
        </p:nvSpPr>
        <p:spPr>
          <a:xfrm>
            <a:off x="152400" y="1769411"/>
            <a:ext cx="12192000" cy="5617028"/>
          </a:xfrm>
        </p:spPr>
        <p:txBody>
          <a:bodyPr/>
          <a:lstStyle/>
          <a:p>
            <a:pPr marL="137160" indent="0">
              <a:buNone/>
            </a:pPr>
            <a:r>
              <a:rPr lang="en-US" sz="2000" b="1" dirty="0"/>
              <a:t>Processor: </a:t>
            </a:r>
            <a:endParaRPr lang="en-US" sz="2000" b="1" dirty="0" smtClean="0"/>
          </a:p>
          <a:p>
            <a:pPr marL="137160" indent="0">
              <a:buNone/>
            </a:pPr>
            <a:r>
              <a:rPr lang="en-US" sz="2000" dirty="0" smtClean="0"/>
              <a:t>The </a:t>
            </a:r>
            <a:r>
              <a:rPr lang="en-US" sz="2000" dirty="0"/>
              <a:t>Processor is the most commonly used component, as it is responsible for </a:t>
            </a:r>
            <a:endParaRPr lang="en-US" sz="2000" dirty="0" smtClean="0"/>
          </a:p>
          <a:p>
            <a:r>
              <a:rPr lang="en-US" sz="2000" dirty="0" smtClean="0"/>
              <a:t>Data </a:t>
            </a:r>
            <a:r>
              <a:rPr lang="en-US" sz="2000" dirty="0"/>
              <a:t>ingress, </a:t>
            </a:r>
            <a:endParaRPr lang="en-US" sz="2000" dirty="0" smtClean="0"/>
          </a:p>
          <a:p>
            <a:r>
              <a:rPr lang="en-US" sz="2000" dirty="0" smtClean="0"/>
              <a:t>Data egress</a:t>
            </a:r>
            <a:r>
              <a:rPr lang="en-US" sz="2000" dirty="0"/>
              <a:t>, </a:t>
            </a:r>
            <a:endParaRPr lang="en-US" sz="2000" dirty="0" smtClean="0"/>
          </a:p>
          <a:p>
            <a:r>
              <a:rPr lang="en-US" sz="2000" dirty="0" smtClean="0"/>
              <a:t>Routing</a:t>
            </a:r>
            <a:r>
              <a:rPr lang="en-US" sz="2000" dirty="0"/>
              <a:t>, and </a:t>
            </a:r>
            <a:r>
              <a:rPr lang="en-US" sz="2000" dirty="0" smtClean="0"/>
              <a:t>manipulating</a:t>
            </a:r>
          </a:p>
          <a:p>
            <a:pPr marL="137160" indent="0">
              <a:buNone/>
            </a:pPr>
            <a:r>
              <a:rPr lang="en-US" sz="2000" dirty="0" smtClean="0"/>
              <a:t>There </a:t>
            </a:r>
            <a:r>
              <a:rPr lang="en-US" sz="2000" dirty="0"/>
              <a:t>are many different types of Processors. In fact, </a:t>
            </a:r>
            <a:r>
              <a:rPr lang="en-US" sz="2000" dirty="0" smtClean="0"/>
              <a:t>many </a:t>
            </a:r>
            <a:r>
              <a:rPr lang="en-US" sz="2000" dirty="0"/>
              <a:t>vendors may implement their own Processors to perform whatever functions are necessary for their use case. </a:t>
            </a:r>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19</a:t>
            </a:fld>
            <a:endParaRPr lang="en-US"/>
          </a:p>
        </p:txBody>
      </p:sp>
      <p:pic>
        <p:nvPicPr>
          <p:cNvPr id="1028" name="Picture 4" descr="Processo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971256"/>
            <a:ext cx="304800" cy="3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12857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REVIEW</a:t>
            </a:r>
            <a:endParaRPr lang="en-US" dirty="0"/>
          </a:p>
        </p:txBody>
      </p:sp>
      <p:sp>
        <p:nvSpPr>
          <p:cNvPr id="3" name="Text Placeholder 2"/>
          <p:cNvSpPr>
            <a:spLocks noGrp="1"/>
          </p:cNvSpPr>
          <p:nvPr>
            <p:ph type="body" idx="1"/>
          </p:nvPr>
        </p:nvSpPr>
        <p:spPr>
          <a:xfrm>
            <a:off x="892682" y="2054860"/>
            <a:ext cx="9878958" cy="3416400"/>
          </a:xfrm>
        </p:spPr>
        <p:txBody>
          <a:bodyPr/>
          <a:lstStyle/>
          <a:p>
            <a:r>
              <a:rPr lang="en-US" sz="2000" dirty="0" smtClean="0"/>
              <a:t>Introduction to </a:t>
            </a:r>
            <a:r>
              <a:rPr lang="en-US" sz="2000" dirty="0" err="1" smtClean="0"/>
              <a:t>NiFi</a:t>
            </a:r>
            <a:endParaRPr lang="en-US" sz="2000" dirty="0" smtClean="0"/>
          </a:p>
          <a:p>
            <a:r>
              <a:rPr lang="en-US" sz="2000" dirty="0" err="1" smtClean="0"/>
              <a:t>NiFi</a:t>
            </a:r>
            <a:r>
              <a:rPr lang="en-US" sz="2000" dirty="0" smtClean="0"/>
              <a:t> User Interface</a:t>
            </a:r>
          </a:p>
          <a:p>
            <a:r>
              <a:rPr lang="en-US" sz="2000" dirty="0" smtClean="0"/>
              <a:t>Important terminologies</a:t>
            </a:r>
          </a:p>
          <a:p>
            <a:r>
              <a:rPr lang="en-US" sz="2000" dirty="0" smtClean="0"/>
              <a:t>Application architecture</a:t>
            </a:r>
          </a:p>
          <a:p>
            <a:r>
              <a:rPr lang="en-US" sz="2000" dirty="0" smtClean="0"/>
              <a:t>High level overview of key features</a:t>
            </a:r>
          </a:p>
          <a:p>
            <a:r>
              <a:rPr lang="en-US" sz="2000" dirty="0" smtClean="0"/>
              <a:t>Components</a:t>
            </a:r>
            <a:endParaRPr lang="en-US" sz="2000" dirty="0" smtClean="0"/>
          </a:p>
          <a:p>
            <a:pPr marL="137160" indent="0">
              <a:buNone/>
            </a:pPr>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2</a:t>
            </a:fld>
            <a:endParaRPr lang="en-US"/>
          </a:p>
        </p:txBody>
      </p:sp>
    </p:spTree>
    <p:extLst>
      <p:ext uri="{BB962C8B-B14F-4D97-AF65-F5344CB8AC3E}">
        <p14:creationId xmlns:p14="http://schemas.microsoft.com/office/powerpoint/2010/main" val="189795203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a:t>
            </a:r>
            <a:endParaRPr lang="en-US" dirty="0"/>
          </a:p>
        </p:txBody>
      </p:sp>
      <p:sp>
        <p:nvSpPr>
          <p:cNvPr id="3" name="Text Placeholder 2"/>
          <p:cNvSpPr>
            <a:spLocks noGrp="1"/>
          </p:cNvSpPr>
          <p:nvPr>
            <p:ph type="body" idx="1"/>
          </p:nvPr>
        </p:nvSpPr>
        <p:spPr>
          <a:xfrm>
            <a:off x="142240" y="1647491"/>
            <a:ext cx="12192000" cy="5617028"/>
          </a:xfrm>
        </p:spPr>
        <p:txBody>
          <a:bodyPr/>
          <a:lstStyle/>
          <a:p>
            <a:pPr marL="137160" indent="0">
              <a:buNone/>
            </a:pPr>
            <a:r>
              <a:rPr lang="en-US" sz="2000" dirty="0"/>
              <a:t>When a Processor is dragged onto the canvas, the user is presented with a dialog to choose which type of Processor to use</a:t>
            </a:r>
            <a:r>
              <a:rPr lang="en-US" sz="2000" dirty="0" smtClean="0"/>
              <a:t>:</a:t>
            </a:r>
          </a:p>
          <a:p>
            <a:pPr marL="137160" indent="0">
              <a:buNone/>
            </a:pPr>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20</a:t>
            </a:fld>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0986" y="2573078"/>
            <a:ext cx="5621294" cy="4087111"/>
          </a:xfrm>
          <a:prstGeom prst="rect">
            <a:avLst/>
          </a:prstGeom>
        </p:spPr>
      </p:pic>
    </p:spTree>
    <p:extLst>
      <p:ext uri="{BB962C8B-B14F-4D97-AF65-F5344CB8AC3E}">
        <p14:creationId xmlns:p14="http://schemas.microsoft.com/office/powerpoint/2010/main" val="168439423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a:t>
            </a:r>
            <a:endParaRPr lang="en-US" dirty="0"/>
          </a:p>
        </p:txBody>
      </p:sp>
      <p:sp>
        <p:nvSpPr>
          <p:cNvPr id="3" name="Text Placeholder 2"/>
          <p:cNvSpPr>
            <a:spLocks noGrp="1"/>
          </p:cNvSpPr>
          <p:nvPr>
            <p:ph type="body" idx="1"/>
          </p:nvPr>
        </p:nvSpPr>
        <p:spPr>
          <a:xfrm>
            <a:off x="132080" y="1495091"/>
            <a:ext cx="12192000" cy="5617028"/>
          </a:xfrm>
        </p:spPr>
        <p:txBody>
          <a:bodyPr/>
          <a:lstStyle/>
          <a:p>
            <a:pPr marL="137160" indent="0">
              <a:buNone/>
            </a:pPr>
            <a:r>
              <a:rPr lang="en-US" sz="2000" dirty="0" smtClean="0"/>
              <a:t>Once </a:t>
            </a:r>
            <a:r>
              <a:rPr lang="en-US" sz="2000" dirty="0"/>
              <a:t>you have dragged a Processor onto the canvas, you can interact with it by right-clicking on the Processor and selecting an option from the context menu. The options available to you from the context menu vary, depending on the privileges assigned to you.</a:t>
            </a:r>
            <a:endParaRPr lang="en-US" sz="2000" dirty="0" smtClean="0"/>
          </a:p>
          <a:p>
            <a:pPr marL="137160" indent="0">
              <a:buNone/>
            </a:pPr>
            <a:endParaRPr lang="en-US" dirty="0" smtClean="0"/>
          </a:p>
          <a:p>
            <a:pPr marL="137160" indent="0">
              <a:buNone/>
            </a:pPr>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21</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4775" y="3086100"/>
            <a:ext cx="6800850" cy="3771900"/>
          </a:xfrm>
          <a:prstGeom prst="rect">
            <a:avLst/>
          </a:prstGeom>
        </p:spPr>
      </p:pic>
    </p:spTree>
    <p:extLst>
      <p:ext uri="{BB962C8B-B14F-4D97-AF65-F5344CB8AC3E}">
        <p14:creationId xmlns:p14="http://schemas.microsoft.com/office/powerpoint/2010/main" val="11897935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a:t>
            </a:r>
            <a:endParaRPr lang="en-US" dirty="0"/>
          </a:p>
        </p:txBody>
      </p:sp>
      <p:sp>
        <p:nvSpPr>
          <p:cNvPr id="3" name="Text Placeholder 2"/>
          <p:cNvSpPr>
            <a:spLocks noGrp="1"/>
          </p:cNvSpPr>
          <p:nvPr>
            <p:ph type="body" idx="1"/>
          </p:nvPr>
        </p:nvSpPr>
        <p:spPr>
          <a:xfrm>
            <a:off x="152400" y="1769411"/>
            <a:ext cx="12192000" cy="5617028"/>
          </a:xfrm>
        </p:spPr>
        <p:txBody>
          <a:bodyPr/>
          <a:lstStyle/>
          <a:p>
            <a:pPr marL="137160" indent="0">
              <a:buNone/>
            </a:pPr>
            <a:r>
              <a:rPr lang="en-US" sz="2000" b="1" dirty="0" smtClean="0"/>
              <a:t>Context Menu options explained :</a:t>
            </a:r>
          </a:p>
          <a:p>
            <a:pPr marL="137160" indent="0">
              <a:buNone/>
            </a:pPr>
            <a:endParaRPr lang="en-US" dirty="0"/>
          </a:p>
          <a:p>
            <a:pPr marL="137160" indent="0">
              <a:buNone/>
            </a:pPr>
            <a:r>
              <a:rPr lang="en-US" dirty="0">
                <a:hlinkClick r:id="rId2"/>
              </a:rPr>
              <a:t>https://</a:t>
            </a:r>
            <a:r>
              <a:rPr lang="en-US" dirty="0" smtClean="0">
                <a:hlinkClick r:id="rId2"/>
              </a:rPr>
              <a:t>nifi.apache.org/docs/nifi-docs/html/user-guide.html#building-dataflow</a:t>
            </a:r>
            <a:endParaRPr lang="en-US" dirty="0" smtClean="0"/>
          </a:p>
          <a:p>
            <a:pPr marL="137160" indent="0">
              <a:buNone/>
            </a:pPr>
            <a:endParaRPr lang="en-US" dirty="0"/>
          </a:p>
          <a:p>
            <a:pPr marL="137160" indent="0">
              <a:buNone/>
            </a:pPr>
            <a:endParaRPr lang="en-US" dirty="0" smtClean="0"/>
          </a:p>
          <a:p>
            <a:pPr marL="137160" indent="0">
              <a:buNone/>
            </a:pPr>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22</a:t>
            </a:fld>
            <a:endParaRPr lang="en-US"/>
          </a:p>
        </p:txBody>
      </p:sp>
    </p:spTree>
    <p:extLst>
      <p:ext uri="{BB962C8B-B14F-4D97-AF65-F5344CB8AC3E}">
        <p14:creationId xmlns:p14="http://schemas.microsoft.com/office/powerpoint/2010/main" val="9953113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a:t>
            </a:r>
            <a:endParaRPr lang="en-US" dirty="0"/>
          </a:p>
        </p:txBody>
      </p:sp>
      <p:sp>
        <p:nvSpPr>
          <p:cNvPr id="3" name="Text Placeholder 2"/>
          <p:cNvSpPr>
            <a:spLocks noGrp="1"/>
          </p:cNvSpPr>
          <p:nvPr>
            <p:ph type="body" idx="1"/>
          </p:nvPr>
        </p:nvSpPr>
        <p:spPr>
          <a:xfrm>
            <a:off x="78861" y="1401256"/>
            <a:ext cx="12192000" cy="5617028"/>
          </a:xfrm>
        </p:spPr>
        <p:txBody>
          <a:bodyPr/>
          <a:lstStyle/>
          <a:p>
            <a:pPr marL="137160" indent="0">
              <a:buNone/>
            </a:pPr>
            <a:r>
              <a:rPr lang="en-US" dirty="0" smtClean="0"/>
              <a:t> </a:t>
            </a:r>
            <a:r>
              <a:rPr lang="en-US" sz="2000" b="1" dirty="0"/>
              <a:t>Process Group</a:t>
            </a:r>
            <a:r>
              <a:rPr lang="en-US" sz="2000" dirty="0"/>
              <a:t>: Process Groups can be used to logically group a set of components so that the dataflow is easier to understand and maintain. When a Process Group is dragged onto the canvas, the DFM is prompted to name the Process Group. All Process Groups within the same parent group must have unique names. The Process Group will then be nested within that parent group</a:t>
            </a:r>
            <a:r>
              <a:rPr lang="en-US" sz="2000" dirty="0" smtClean="0"/>
              <a:t>.</a:t>
            </a:r>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23</a:t>
            </a:fld>
            <a:endParaRPr lang="en-US"/>
          </a:p>
        </p:txBody>
      </p:sp>
      <p:sp>
        <p:nvSpPr>
          <p:cNvPr id="4" name="Rectangle 3"/>
          <p:cNvSpPr/>
          <p:nvPr/>
        </p:nvSpPr>
        <p:spPr>
          <a:xfrm>
            <a:off x="681376" y="3901993"/>
            <a:ext cx="10986971" cy="307777"/>
          </a:xfrm>
          <a:prstGeom prst="rect">
            <a:avLst/>
          </a:prstGeom>
        </p:spPr>
        <p:txBody>
          <a:bodyPr wrap="square">
            <a:spAutoFit/>
          </a:bodyPr>
          <a:lstStyle/>
          <a:p>
            <a:pPr>
              <a:buFont typeface="Arial" panose="020B0604020202020204" pitchFamily="34" charset="0"/>
              <a:buChar char="•"/>
            </a:pPr>
            <a:r>
              <a:rPr lang="en-US" b="1" dirty="0" smtClean="0">
                <a:latin typeface="inherit"/>
              </a:rPr>
              <a:t> </a:t>
            </a:r>
            <a:endParaRPr lang="en-US" dirty="0">
              <a:latin typeface="inherit"/>
            </a:endParaRPr>
          </a:p>
        </p:txBody>
      </p:sp>
      <p:sp>
        <p:nvSpPr>
          <p:cNvPr id="6" name="Rectangle 1"/>
          <p:cNvSpPr>
            <a:spLocks noChangeArrowheads="1"/>
          </p:cNvSpPr>
          <p:nvPr/>
        </p:nvSpPr>
        <p:spPr bwMode="auto">
          <a:xfrm>
            <a:off x="194638" y="1865862"/>
            <a:ext cx="22794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Noto Serif"/>
              </a:rPr>
              <a:t> </a:t>
            </a:r>
          </a:p>
        </p:txBody>
      </p:sp>
      <p:pic>
        <p:nvPicPr>
          <p:cNvPr id="4098" name="Picture 2" descr="Process Grou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238" y="1652140"/>
            <a:ext cx="304800" cy="3048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3631" y="2951162"/>
            <a:ext cx="6191250" cy="3800475"/>
          </a:xfrm>
          <a:prstGeom prst="rect">
            <a:avLst/>
          </a:prstGeom>
        </p:spPr>
      </p:pic>
    </p:spTree>
    <p:extLst>
      <p:ext uri="{BB962C8B-B14F-4D97-AF65-F5344CB8AC3E}">
        <p14:creationId xmlns:p14="http://schemas.microsoft.com/office/powerpoint/2010/main" val="189654100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a:t>
            </a:r>
            <a:endParaRPr lang="en-US" dirty="0"/>
          </a:p>
        </p:txBody>
      </p:sp>
      <p:sp>
        <p:nvSpPr>
          <p:cNvPr id="3" name="Text Placeholder 2"/>
          <p:cNvSpPr>
            <a:spLocks noGrp="1"/>
          </p:cNvSpPr>
          <p:nvPr>
            <p:ph type="body" idx="1"/>
          </p:nvPr>
        </p:nvSpPr>
        <p:spPr>
          <a:xfrm>
            <a:off x="117786" y="1596691"/>
            <a:ext cx="12192000" cy="5617028"/>
          </a:xfrm>
        </p:spPr>
        <p:txBody>
          <a:bodyPr/>
          <a:lstStyle/>
          <a:p>
            <a:pPr marL="137160" indent="0">
              <a:buNone/>
            </a:pPr>
            <a:r>
              <a:rPr lang="en-US" dirty="0" smtClean="0"/>
              <a:t> </a:t>
            </a:r>
            <a:r>
              <a:rPr lang="en-US" sz="2000" b="1" dirty="0" smtClean="0"/>
              <a:t>Remote</a:t>
            </a:r>
            <a:r>
              <a:rPr lang="en-US" sz="2000" dirty="0" smtClean="0"/>
              <a:t> </a:t>
            </a:r>
            <a:r>
              <a:rPr lang="en-US" sz="2000" b="1" dirty="0" smtClean="0"/>
              <a:t>Process </a:t>
            </a:r>
            <a:r>
              <a:rPr lang="en-US" sz="2000" b="1" dirty="0"/>
              <a:t>Group</a:t>
            </a:r>
            <a:r>
              <a:rPr lang="en-US" sz="2000" dirty="0"/>
              <a:t>: Remote Process Groups appear and behave similar to Process Groups. However, the Remote Process Group (RPG) references a remote instance of </a:t>
            </a:r>
            <a:r>
              <a:rPr lang="en-US" sz="2000" dirty="0" err="1"/>
              <a:t>NiFi</a:t>
            </a:r>
            <a:r>
              <a:rPr lang="en-US" sz="2000" dirty="0"/>
              <a:t>. </a:t>
            </a:r>
            <a:endParaRPr lang="en-US" sz="2000" dirty="0" smtClean="0"/>
          </a:p>
          <a:p>
            <a:r>
              <a:rPr lang="en-US" sz="2000" dirty="0" smtClean="0"/>
              <a:t>When </a:t>
            </a:r>
            <a:r>
              <a:rPr lang="en-US" sz="2000" dirty="0"/>
              <a:t>an RPG is dragged onto the canvas, rather than being prompted for a name, the DFM is prompted for the URL of the remote </a:t>
            </a:r>
            <a:r>
              <a:rPr lang="en-US" sz="2000" dirty="0" err="1"/>
              <a:t>NiFi</a:t>
            </a:r>
            <a:r>
              <a:rPr lang="en-US" sz="2000" dirty="0"/>
              <a:t> instance. </a:t>
            </a:r>
            <a:endParaRPr lang="en-US" sz="2000" dirty="0" smtClean="0"/>
          </a:p>
          <a:p>
            <a:r>
              <a:rPr lang="en-US" sz="2000" dirty="0" smtClean="0"/>
              <a:t>If </a:t>
            </a:r>
            <a:r>
              <a:rPr lang="en-US" sz="2000" dirty="0"/>
              <a:t>the remote </a:t>
            </a:r>
            <a:r>
              <a:rPr lang="en-US" sz="2000" dirty="0" err="1"/>
              <a:t>NiFi</a:t>
            </a:r>
            <a:r>
              <a:rPr lang="en-US" sz="2000" dirty="0"/>
              <a:t> is a clustered instance, the URL that should be used is the URL of any </a:t>
            </a:r>
            <a:r>
              <a:rPr lang="en-US" sz="2000" dirty="0" err="1"/>
              <a:t>NiFi</a:t>
            </a:r>
            <a:r>
              <a:rPr lang="en-US" sz="2000" dirty="0"/>
              <a:t> instance in that cluster. </a:t>
            </a:r>
            <a:endParaRPr lang="en-US" sz="2000" dirty="0" smtClean="0"/>
          </a:p>
          <a:p>
            <a:pPr lvl="1"/>
            <a:r>
              <a:rPr lang="en-US" sz="2000" dirty="0" smtClean="0"/>
              <a:t>When </a:t>
            </a:r>
            <a:r>
              <a:rPr lang="en-US" sz="2000" dirty="0"/>
              <a:t>data is transferred to a clustered instance of </a:t>
            </a:r>
            <a:r>
              <a:rPr lang="en-US" sz="2000" dirty="0" err="1"/>
              <a:t>NiFi</a:t>
            </a:r>
            <a:r>
              <a:rPr lang="en-US" sz="2000" dirty="0"/>
              <a:t> via an RPG, the RPG will first connect to the remote instance whose URL is configured to determine which nodes are in the cluster and how busy each node is. This information is then used to load balance the data that is pushed to each node. The remote instances are then interrogated periodically to determine information about any nodes that are dropped from or added to the cluster and to recalculate the load balancing based on each node’s load</a:t>
            </a:r>
            <a:r>
              <a:rPr lang="en-US" dirty="0"/>
              <a:t>. </a:t>
            </a:r>
            <a:endParaRPr lang="en-US" dirty="0" smtClean="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24</a:t>
            </a:fld>
            <a:endParaRPr lang="en-US"/>
          </a:p>
        </p:txBody>
      </p:sp>
      <p:sp>
        <p:nvSpPr>
          <p:cNvPr id="4" name="Rectangle 3"/>
          <p:cNvSpPr/>
          <p:nvPr/>
        </p:nvSpPr>
        <p:spPr>
          <a:xfrm>
            <a:off x="681376" y="3901993"/>
            <a:ext cx="10986971" cy="307777"/>
          </a:xfrm>
          <a:prstGeom prst="rect">
            <a:avLst/>
          </a:prstGeom>
        </p:spPr>
        <p:txBody>
          <a:bodyPr wrap="square">
            <a:spAutoFit/>
          </a:bodyPr>
          <a:lstStyle/>
          <a:p>
            <a:pPr>
              <a:buFont typeface="Arial" panose="020B0604020202020204" pitchFamily="34" charset="0"/>
              <a:buChar char="•"/>
            </a:pPr>
            <a:r>
              <a:rPr lang="en-US" b="1" dirty="0" smtClean="0">
                <a:latin typeface="inherit"/>
              </a:rPr>
              <a:t> </a:t>
            </a:r>
            <a:endParaRPr lang="en-US" dirty="0">
              <a:latin typeface="inherit"/>
            </a:endParaRPr>
          </a:p>
        </p:txBody>
      </p:sp>
      <p:sp>
        <p:nvSpPr>
          <p:cNvPr id="6" name="Rectangle 1"/>
          <p:cNvSpPr>
            <a:spLocks noChangeArrowheads="1"/>
          </p:cNvSpPr>
          <p:nvPr/>
        </p:nvSpPr>
        <p:spPr bwMode="auto">
          <a:xfrm>
            <a:off x="194638" y="1865862"/>
            <a:ext cx="22794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Noto Serif"/>
              </a:rPr>
              <a:t> </a:t>
            </a:r>
          </a:p>
        </p:txBody>
      </p:sp>
      <p:pic>
        <p:nvPicPr>
          <p:cNvPr id="6148" name="Picture 4" descr="Remote Process Grou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238" y="1838060"/>
            <a:ext cx="304800" cy="304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032437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a:t>
            </a:r>
            <a:endParaRPr lang="en-US" dirty="0"/>
          </a:p>
        </p:txBody>
      </p:sp>
      <p:sp>
        <p:nvSpPr>
          <p:cNvPr id="3" name="Text Placeholder 2"/>
          <p:cNvSpPr>
            <a:spLocks noGrp="1"/>
          </p:cNvSpPr>
          <p:nvPr>
            <p:ph type="body" idx="1"/>
          </p:nvPr>
        </p:nvSpPr>
        <p:spPr>
          <a:xfrm>
            <a:off x="117786" y="1596691"/>
            <a:ext cx="12192000" cy="5617028"/>
          </a:xfrm>
        </p:spPr>
        <p:txBody>
          <a:bodyPr/>
          <a:lstStyle/>
          <a:p>
            <a:pPr marL="137160" indent="0">
              <a:buNone/>
            </a:pPr>
            <a:r>
              <a:rPr lang="en-US" dirty="0" smtClean="0"/>
              <a:t> </a:t>
            </a:r>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25</a:t>
            </a:fld>
            <a:endParaRPr lang="en-US"/>
          </a:p>
        </p:txBody>
      </p:sp>
      <p:sp>
        <p:nvSpPr>
          <p:cNvPr id="4" name="Rectangle 3"/>
          <p:cNvSpPr/>
          <p:nvPr/>
        </p:nvSpPr>
        <p:spPr>
          <a:xfrm>
            <a:off x="681376" y="3901993"/>
            <a:ext cx="10986971" cy="307777"/>
          </a:xfrm>
          <a:prstGeom prst="rect">
            <a:avLst/>
          </a:prstGeom>
        </p:spPr>
        <p:txBody>
          <a:bodyPr wrap="square">
            <a:spAutoFit/>
          </a:bodyPr>
          <a:lstStyle/>
          <a:p>
            <a:pPr>
              <a:buFont typeface="Arial" panose="020B0604020202020204" pitchFamily="34" charset="0"/>
              <a:buChar char="•"/>
            </a:pPr>
            <a:r>
              <a:rPr lang="en-US" b="1" dirty="0" smtClean="0">
                <a:latin typeface="inherit"/>
              </a:rPr>
              <a:t> </a:t>
            </a:r>
            <a:endParaRPr lang="en-US" dirty="0">
              <a:latin typeface="inherit"/>
            </a:endParaRPr>
          </a:p>
        </p:txBody>
      </p:sp>
      <p:sp>
        <p:nvSpPr>
          <p:cNvPr id="6" name="Rectangle 1"/>
          <p:cNvSpPr>
            <a:spLocks noChangeArrowheads="1"/>
          </p:cNvSpPr>
          <p:nvPr/>
        </p:nvSpPr>
        <p:spPr bwMode="auto">
          <a:xfrm>
            <a:off x="194638" y="1865862"/>
            <a:ext cx="22794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Noto Serif"/>
              </a:rPr>
              <a:t>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4145" y="2228570"/>
            <a:ext cx="6457950" cy="3962400"/>
          </a:xfrm>
          <a:prstGeom prst="rect">
            <a:avLst/>
          </a:prstGeom>
        </p:spPr>
      </p:pic>
    </p:spTree>
    <p:extLst>
      <p:ext uri="{BB962C8B-B14F-4D97-AF65-F5344CB8AC3E}">
        <p14:creationId xmlns:p14="http://schemas.microsoft.com/office/powerpoint/2010/main" val="30673963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a:t>
            </a:r>
            <a:endParaRPr lang="en-US" dirty="0"/>
          </a:p>
        </p:txBody>
      </p:sp>
      <p:sp>
        <p:nvSpPr>
          <p:cNvPr id="3" name="Text Placeholder 2"/>
          <p:cNvSpPr>
            <a:spLocks noGrp="1"/>
          </p:cNvSpPr>
          <p:nvPr>
            <p:ph type="body" idx="1"/>
          </p:nvPr>
        </p:nvSpPr>
        <p:spPr>
          <a:xfrm>
            <a:off x="117786" y="1596691"/>
            <a:ext cx="12192000" cy="5617028"/>
          </a:xfrm>
        </p:spPr>
        <p:txBody>
          <a:bodyPr/>
          <a:lstStyle/>
          <a:p>
            <a:pPr marL="137160" indent="0">
              <a:buNone/>
            </a:pPr>
            <a:r>
              <a:rPr lang="en-US" dirty="0" smtClean="0"/>
              <a:t> </a:t>
            </a:r>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26</a:t>
            </a:fld>
            <a:endParaRPr lang="en-US"/>
          </a:p>
        </p:txBody>
      </p:sp>
      <p:sp>
        <p:nvSpPr>
          <p:cNvPr id="4" name="Rectangle 3"/>
          <p:cNvSpPr/>
          <p:nvPr/>
        </p:nvSpPr>
        <p:spPr>
          <a:xfrm>
            <a:off x="681376" y="3901993"/>
            <a:ext cx="10986971" cy="307777"/>
          </a:xfrm>
          <a:prstGeom prst="rect">
            <a:avLst/>
          </a:prstGeom>
        </p:spPr>
        <p:txBody>
          <a:bodyPr wrap="square">
            <a:spAutoFit/>
          </a:bodyPr>
          <a:lstStyle/>
          <a:p>
            <a:pPr>
              <a:buFont typeface="Arial" panose="020B0604020202020204" pitchFamily="34" charset="0"/>
              <a:buChar char="•"/>
            </a:pPr>
            <a:r>
              <a:rPr lang="en-US" b="1" dirty="0" smtClean="0">
                <a:latin typeface="inherit"/>
              </a:rPr>
              <a:t> </a:t>
            </a:r>
            <a:endParaRPr lang="en-US" dirty="0">
              <a:latin typeface="inherit"/>
            </a:endParaRPr>
          </a:p>
        </p:txBody>
      </p:sp>
      <p:sp>
        <p:nvSpPr>
          <p:cNvPr id="6" name="Rectangle 1"/>
          <p:cNvSpPr>
            <a:spLocks noChangeArrowheads="1"/>
          </p:cNvSpPr>
          <p:nvPr/>
        </p:nvSpPr>
        <p:spPr bwMode="auto">
          <a:xfrm>
            <a:off x="194638" y="1865862"/>
            <a:ext cx="22794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Noto Serif"/>
              </a:rPr>
              <a:t> </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1600" y="1724912"/>
            <a:ext cx="8600940" cy="4986738"/>
          </a:xfrm>
          <a:prstGeom prst="rect">
            <a:avLst/>
          </a:prstGeom>
        </p:spPr>
      </p:pic>
    </p:spTree>
    <p:extLst>
      <p:ext uri="{BB962C8B-B14F-4D97-AF65-F5344CB8AC3E}">
        <p14:creationId xmlns:p14="http://schemas.microsoft.com/office/powerpoint/2010/main" val="346738519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Components</a:t>
            </a:r>
            <a:endParaRPr lang="en-US" dirty="0"/>
          </a:p>
        </p:txBody>
      </p:sp>
      <p:sp>
        <p:nvSpPr>
          <p:cNvPr id="3" name="Text Placeholder 2"/>
          <p:cNvSpPr>
            <a:spLocks noGrp="1"/>
          </p:cNvSpPr>
          <p:nvPr>
            <p:ph type="body" idx="1"/>
          </p:nvPr>
        </p:nvSpPr>
        <p:spPr>
          <a:xfrm>
            <a:off x="78861" y="1401256"/>
            <a:ext cx="12192000" cy="5617028"/>
          </a:xfrm>
        </p:spPr>
        <p:txBody>
          <a:bodyPr/>
          <a:lstStyle/>
          <a:p>
            <a:pPr marL="137160" indent="0">
              <a:buNone/>
            </a:pPr>
            <a:r>
              <a:rPr lang="en-US" dirty="0" smtClean="0"/>
              <a:t> </a:t>
            </a:r>
            <a:r>
              <a:rPr lang="en-US" b="1" dirty="0" err="1" smtClean="0"/>
              <a:t>ZendeskExtract</a:t>
            </a:r>
            <a:r>
              <a:rPr lang="en-US" b="1" dirty="0" smtClean="0"/>
              <a:t> </a:t>
            </a:r>
            <a:r>
              <a:rPr lang="en-US" b="1" dirty="0"/>
              <a:t>p</a:t>
            </a:r>
            <a:r>
              <a:rPr lang="en-US" b="1" dirty="0" smtClean="0"/>
              <a:t>rocess group</a:t>
            </a:r>
            <a:endParaRPr lang="en-US" b="1" dirty="0" smtClean="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27</a:t>
            </a:fld>
            <a:endParaRPr lang="en-US"/>
          </a:p>
        </p:txBody>
      </p:sp>
      <p:sp>
        <p:nvSpPr>
          <p:cNvPr id="4" name="Rectangle 3"/>
          <p:cNvSpPr/>
          <p:nvPr/>
        </p:nvSpPr>
        <p:spPr>
          <a:xfrm>
            <a:off x="681376" y="3901993"/>
            <a:ext cx="10986971" cy="307777"/>
          </a:xfrm>
          <a:prstGeom prst="rect">
            <a:avLst/>
          </a:prstGeom>
        </p:spPr>
        <p:txBody>
          <a:bodyPr wrap="square">
            <a:spAutoFit/>
          </a:bodyPr>
          <a:lstStyle/>
          <a:p>
            <a:pPr>
              <a:buFont typeface="Arial" panose="020B0604020202020204" pitchFamily="34" charset="0"/>
              <a:buChar char="•"/>
            </a:pPr>
            <a:r>
              <a:rPr lang="en-US" b="1" dirty="0" smtClean="0">
                <a:latin typeface="inherit"/>
              </a:rPr>
              <a:t> </a:t>
            </a:r>
            <a:endParaRPr lang="en-US" dirty="0">
              <a:latin typeface="inherit"/>
            </a:endParaRPr>
          </a:p>
        </p:txBody>
      </p:sp>
      <p:sp>
        <p:nvSpPr>
          <p:cNvPr id="6" name="Rectangle 1"/>
          <p:cNvSpPr>
            <a:spLocks noChangeArrowheads="1"/>
          </p:cNvSpPr>
          <p:nvPr/>
        </p:nvSpPr>
        <p:spPr bwMode="auto">
          <a:xfrm>
            <a:off x="194638" y="1865862"/>
            <a:ext cx="22794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Noto Serif"/>
              </a:rPr>
              <a:t> </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6176" y="2004361"/>
            <a:ext cx="9662394" cy="4697498"/>
          </a:xfrm>
          <a:prstGeom prst="rect">
            <a:avLst/>
          </a:prstGeom>
        </p:spPr>
      </p:pic>
    </p:spTree>
    <p:extLst>
      <p:ext uri="{BB962C8B-B14F-4D97-AF65-F5344CB8AC3E}">
        <p14:creationId xmlns:p14="http://schemas.microsoft.com/office/powerpoint/2010/main" val="74932678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Templates</a:t>
            </a:r>
            <a:endParaRPr lang="en-US" dirty="0"/>
          </a:p>
        </p:txBody>
      </p:sp>
      <p:sp>
        <p:nvSpPr>
          <p:cNvPr id="3" name="Text Placeholder 2"/>
          <p:cNvSpPr>
            <a:spLocks noGrp="1"/>
          </p:cNvSpPr>
          <p:nvPr>
            <p:ph type="body" idx="1"/>
          </p:nvPr>
        </p:nvSpPr>
        <p:spPr>
          <a:xfrm>
            <a:off x="117786" y="1596691"/>
            <a:ext cx="12192000" cy="5617028"/>
          </a:xfrm>
        </p:spPr>
        <p:txBody>
          <a:bodyPr/>
          <a:lstStyle/>
          <a:p>
            <a:pPr marL="137160" indent="0">
              <a:buNone/>
            </a:pPr>
            <a:r>
              <a:rPr lang="en-US" dirty="0" smtClean="0"/>
              <a:t> </a:t>
            </a:r>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28</a:t>
            </a:fld>
            <a:endParaRPr lang="en-US"/>
          </a:p>
        </p:txBody>
      </p:sp>
      <p:sp>
        <p:nvSpPr>
          <p:cNvPr id="4" name="Rectangle 3"/>
          <p:cNvSpPr/>
          <p:nvPr/>
        </p:nvSpPr>
        <p:spPr>
          <a:xfrm>
            <a:off x="681376" y="3901993"/>
            <a:ext cx="10986971" cy="307777"/>
          </a:xfrm>
          <a:prstGeom prst="rect">
            <a:avLst/>
          </a:prstGeom>
        </p:spPr>
        <p:txBody>
          <a:bodyPr wrap="square">
            <a:spAutoFit/>
          </a:bodyPr>
          <a:lstStyle/>
          <a:p>
            <a:pPr>
              <a:buFont typeface="Arial" panose="020B0604020202020204" pitchFamily="34" charset="0"/>
              <a:buChar char="•"/>
            </a:pPr>
            <a:r>
              <a:rPr lang="en-US" b="1" dirty="0" smtClean="0">
                <a:latin typeface="inherit"/>
              </a:rPr>
              <a:t> </a:t>
            </a:r>
            <a:endParaRPr lang="en-US" dirty="0">
              <a:latin typeface="inherit"/>
            </a:endParaRPr>
          </a:p>
        </p:txBody>
      </p:sp>
      <p:sp>
        <p:nvSpPr>
          <p:cNvPr id="6" name="Rectangle 1"/>
          <p:cNvSpPr>
            <a:spLocks noChangeArrowheads="1"/>
          </p:cNvSpPr>
          <p:nvPr/>
        </p:nvSpPr>
        <p:spPr bwMode="auto">
          <a:xfrm>
            <a:off x="194638" y="1865862"/>
            <a:ext cx="227948"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Noto Serif"/>
              </a:rPr>
              <a:t> </a:t>
            </a:r>
          </a:p>
        </p:txBody>
      </p:sp>
      <p:sp>
        <p:nvSpPr>
          <p:cNvPr id="10" name="Rectangle 9"/>
          <p:cNvSpPr/>
          <p:nvPr/>
        </p:nvSpPr>
        <p:spPr>
          <a:xfrm>
            <a:off x="454781" y="1596691"/>
            <a:ext cx="11440160" cy="5581015"/>
          </a:xfrm>
          <a:prstGeom prst="rect">
            <a:avLst/>
          </a:prstGeom>
        </p:spPr>
        <p:txBody>
          <a:bodyPr wrap="square">
            <a:spAutoFit/>
          </a:bodyPr>
          <a:lstStyle/>
          <a:p>
            <a:pPr marL="137160" lvl="0">
              <a:spcBef>
                <a:spcPts val="1000"/>
              </a:spcBef>
              <a:buClr>
                <a:srgbClr val="FF9900"/>
              </a:buClr>
              <a:buSzPts val="1440"/>
            </a:pPr>
            <a:r>
              <a:rPr lang="en-US" sz="2000" dirty="0" smtClean="0">
                <a:solidFill>
                  <a:srgbClr val="3F3F3F"/>
                </a:solidFill>
                <a:latin typeface="Century Gothic"/>
                <a:sym typeface="Century Gothic"/>
              </a:rPr>
              <a:t>At </a:t>
            </a:r>
            <a:r>
              <a:rPr lang="en-US" sz="2000" dirty="0">
                <a:solidFill>
                  <a:srgbClr val="3F3F3F"/>
                </a:solidFill>
                <a:latin typeface="Century Gothic"/>
                <a:sym typeface="Century Gothic"/>
              </a:rPr>
              <a:t>times, </a:t>
            </a:r>
            <a:r>
              <a:rPr lang="en-US" sz="2000" dirty="0" smtClean="0">
                <a:solidFill>
                  <a:srgbClr val="3F3F3F"/>
                </a:solidFill>
                <a:latin typeface="Century Gothic"/>
                <a:sym typeface="Century Gothic"/>
              </a:rPr>
              <a:t>using </a:t>
            </a:r>
            <a:r>
              <a:rPr lang="en-US" sz="2000" dirty="0" smtClean="0">
                <a:solidFill>
                  <a:srgbClr val="3F3F3F"/>
                </a:solidFill>
                <a:latin typeface="Century Gothic"/>
                <a:sym typeface="Century Gothic"/>
              </a:rPr>
              <a:t>the </a:t>
            </a:r>
            <a:r>
              <a:rPr lang="en-US" sz="2000" dirty="0" smtClean="0">
                <a:solidFill>
                  <a:srgbClr val="3F3F3F"/>
                </a:solidFill>
                <a:latin typeface="Century Gothic"/>
                <a:sym typeface="Century Gothic"/>
              </a:rPr>
              <a:t>small </a:t>
            </a:r>
            <a:r>
              <a:rPr lang="en-US" sz="2000" dirty="0">
                <a:solidFill>
                  <a:srgbClr val="3F3F3F"/>
                </a:solidFill>
                <a:latin typeface="Century Gothic"/>
                <a:sym typeface="Century Gothic"/>
              </a:rPr>
              <a:t>building blocks can become tedious if the same logic needs to be repeated several times. To solve this issue, </a:t>
            </a:r>
            <a:r>
              <a:rPr lang="en-US" sz="2000" dirty="0" err="1">
                <a:solidFill>
                  <a:srgbClr val="3F3F3F"/>
                </a:solidFill>
                <a:latin typeface="Century Gothic"/>
                <a:sym typeface="Century Gothic"/>
              </a:rPr>
              <a:t>NiFi</a:t>
            </a:r>
            <a:r>
              <a:rPr lang="en-US" sz="2000" dirty="0">
                <a:solidFill>
                  <a:srgbClr val="3F3F3F"/>
                </a:solidFill>
                <a:latin typeface="Century Gothic"/>
                <a:sym typeface="Century Gothic"/>
              </a:rPr>
              <a:t> provides the concept of a Template. </a:t>
            </a:r>
            <a:endParaRPr lang="en-US" sz="2000" dirty="0" smtClean="0">
              <a:solidFill>
                <a:srgbClr val="3F3F3F"/>
              </a:solidFill>
              <a:latin typeface="Century Gothic"/>
              <a:sym typeface="Century Gothic"/>
            </a:endParaRPr>
          </a:p>
          <a:p>
            <a:pPr marL="137160" lvl="0">
              <a:spcBef>
                <a:spcPts val="1000"/>
              </a:spcBef>
              <a:buClr>
                <a:srgbClr val="FF9900"/>
              </a:buClr>
              <a:buSzPts val="1440"/>
            </a:pPr>
            <a:r>
              <a:rPr lang="en-US" sz="2000" b="1" dirty="0" smtClean="0">
                <a:solidFill>
                  <a:srgbClr val="3F3F3F"/>
                </a:solidFill>
                <a:latin typeface="Century Gothic"/>
                <a:sym typeface="Century Gothic"/>
              </a:rPr>
              <a:t>A </a:t>
            </a:r>
            <a:r>
              <a:rPr lang="en-US" sz="2000" b="1" dirty="0">
                <a:solidFill>
                  <a:srgbClr val="3F3F3F"/>
                </a:solidFill>
                <a:latin typeface="Century Gothic"/>
                <a:sym typeface="Century Gothic"/>
              </a:rPr>
              <a:t>Template </a:t>
            </a:r>
            <a:r>
              <a:rPr lang="en-US" sz="2000" dirty="0">
                <a:solidFill>
                  <a:srgbClr val="3F3F3F"/>
                </a:solidFill>
                <a:latin typeface="Century Gothic"/>
                <a:sym typeface="Century Gothic"/>
              </a:rPr>
              <a:t>is a way of combining these basic building blocks into larger building blocks. Once a </a:t>
            </a:r>
            <a:r>
              <a:rPr lang="en-US" sz="2000" dirty="0" err="1">
                <a:solidFill>
                  <a:srgbClr val="3F3F3F"/>
                </a:solidFill>
                <a:latin typeface="Century Gothic"/>
                <a:sym typeface="Century Gothic"/>
              </a:rPr>
              <a:t>DataFlow</a:t>
            </a:r>
            <a:r>
              <a:rPr lang="en-US" sz="2000" dirty="0">
                <a:solidFill>
                  <a:srgbClr val="3F3F3F"/>
                </a:solidFill>
                <a:latin typeface="Century Gothic"/>
                <a:sym typeface="Century Gothic"/>
              </a:rPr>
              <a:t> has been created, parts of it can be formed into a Template. This Template can then be dragged onto the canvas, or can be exported as an XML file and shared with others. </a:t>
            </a:r>
            <a:endParaRPr lang="en-US" sz="2000" dirty="0" smtClean="0">
              <a:solidFill>
                <a:srgbClr val="3F3F3F"/>
              </a:solidFill>
              <a:latin typeface="Century Gothic"/>
              <a:sym typeface="Century Gothic"/>
            </a:endParaRPr>
          </a:p>
          <a:p>
            <a:pPr marL="137160" lvl="0">
              <a:spcBef>
                <a:spcPts val="1000"/>
              </a:spcBef>
              <a:buClr>
                <a:srgbClr val="FF9900"/>
              </a:buClr>
              <a:buSzPts val="1440"/>
            </a:pPr>
            <a:r>
              <a:rPr lang="en-US" sz="2000" dirty="0" smtClean="0">
                <a:solidFill>
                  <a:srgbClr val="3F3F3F"/>
                </a:solidFill>
                <a:latin typeface="Century Gothic"/>
                <a:sym typeface="Century Gothic"/>
              </a:rPr>
              <a:t>Templates </a:t>
            </a:r>
            <a:r>
              <a:rPr lang="en-US" sz="2000" dirty="0">
                <a:solidFill>
                  <a:srgbClr val="3F3F3F"/>
                </a:solidFill>
                <a:latin typeface="Century Gothic"/>
                <a:sym typeface="Century Gothic"/>
              </a:rPr>
              <a:t>received from others can </a:t>
            </a:r>
            <a:r>
              <a:rPr lang="en-US" sz="2000" dirty="0" smtClean="0">
                <a:solidFill>
                  <a:srgbClr val="3F3F3F"/>
                </a:solidFill>
                <a:latin typeface="Century Gothic"/>
                <a:sym typeface="Century Gothic"/>
              </a:rPr>
              <a:t>be </a:t>
            </a:r>
            <a:r>
              <a:rPr lang="en-US" sz="2000" dirty="0">
                <a:solidFill>
                  <a:srgbClr val="3F3F3F"/>
                </a:solidFill>
                <a:latin typeface="Century Gothic"/>
                <a:sym typeface="Century Gothic"/>
              </a:rPr>
              <a:t>imported into an instance of </a:t>
            </a:r>
            <a:r>
              <a:rPr lang="en-US" sz="2000" dirty="0" err="1">
                <a:solidFill>
                  <a:srgbClr val="3F3F3F"/>
                </a:solidFill>
                <a:latin typeface="Century Gothic"/>
                <a:sym typeface="Century Gothic"/>
              </a:rPr>
              <a:t>NiFi</a:t>
            </a:r>
            <a:r>
              <a:rPr lang="en-US" sz="2000" dirty="0">
                <a:solidFill>
                  <a:srgbClr val="3F3F3F"/>
                </a:solidFill>
                <a:latin typeface="Century Gothic"/>
                <a:sym typeface="Century Gothic"/>
              </a:rPr>
              <a:t> and dragged onto the canvas</a:t>
            </a:r>
            <a:r>
              <a:rPr lang="en-US" sz="2000" dirty="0" smtClean="0">
                <a:solidFill>
                  <a:srgbClr val="3F3F3F"/>
                </a:solidFill>
                <a:latin typeface="Century Gothic"/>
                <a:sym typeface="Century Gothic"/>
              </a:rPr>
              <a:t>.</a:t>
            </a:r>
          </a:p>
          <a:p>
            <a:pPr marL="137160" lvl="0">
              <a:spcBef>
                <a:spcPts val="1000"/>
              </a:spcBef>
              <a:buClr>
                <a:srgbClr val="FF9900"/>
              </a:buClr>
              <a:buSzPts val="1440"/>
            </a:pPr>
            <a:endParaRPr lang="en-US" sz="1800" dirty="0" smtClean="0">
              <a:solidFill>
                <a:srgbClr val="3F3F3F"/>
              </a:solidFill>
              <a:latin typeface="Century Gothic"/>
              <a:sym typeface="Century Gothic"/>
            </a:endParaRPr>
          </a:p>
          <a:p>
            <a:pPr marL="137160" lvl="0">
              <a:spcBef>
                <a:spcPts val="1000"/>
              </a:spcBef>
              <a:buClr>
                <a:srgbClr val="FF9900"/>
              </a:buClr>
              <a:buSzPts val="1440"/>
            </a:pPr>
            <a:r>
              <a:rPr lang="en-US" sz="2000" dirty="0" smtClean="0">
                <a:solidFill>
                  <a:srgbClr val="3F3F3F"/>
                </a:solidFill>
                <a:latin typeface="Century Gothic"/>
                <a:sym typeface="Century Gothic"/>
              </a:rPr>
              <a:t>More information on templates can </a:t>
            </a:r>
            <a:r>
              <a:rPr lang="en-US" sz="2000" dirty="0">
                <a:solidFill>
                  <a:srgbClr val="3F3F3F"/>
                </a:solidFill>
                <a:latin typeface="Century Gothic"/>
                <a:sym typeface="Century Gothic"/>
              </a:rPr>
              <a:t>be found here: </a:t>
            </a:r>
            <a:endParaRPr lang="en-US" sz="2000" dirty="0" smtClean="0">
              <a:solidFill>
                <a:srgbClr val="3F3F3F"/>
              </a:solidFill>
              <a:latin typeface="Century Gothic"/>
              <a:sym typeface="Century Gothic"/>
            </a:endParaRPr>
          </a:p>
          <a:p>
            <a:pPr marL="137160" lvl="0">
              <a:spcBef>
                <a:spcPts val="1000"/>
              </a:spcBef>
              <a:buClr>
                <a:srgbClr val="FF9900"/>
              </a:buClr>
              <a:buSzPts val="1440"/>
            </a:pPr>
            <a:r>
              <a:rPr lang="en-US" sz="1800" dirty="0" smtClean="0">
                <a:solidFill>
                  <a:srgbClr val="3F3F3F"/>
                </a:solidFill>
                <a:latin typeface="Century Gothic"/>
                <a:sym typeface="Century Gothic"/>
                <a:hlinkClick r:id="rId2"/>
              </a:rPr>
              <a:t>https</a:t>
            </a:r>
            <a:r>
              <a:rPr lang="en-US" sz="1800" dirty="0">
                <a:solidFill>
                  <a:srgbClr val="3F3F3F"/>
                </a:solidFill>
                <a:latin typeface="Century Gothic"/>
                <a:sym typeface="Century Gothic"/>
                <a:hlinkClick r:id="rId2"/>
              </a:rPr>
              <a:t>://</a:t>
            </a:r>
            <a:r>
              <a:rPr lang="en-US" sz="1800" dirty="0" smtClean="0">
                <a:solidFill>
                  <a:srgbClr val="3F3F3F"/>
                </a:solidFill>
                <a:latin typeface="Century Gothic"/>
                <a:sym typeface="Century Gothic"/>
                <a:hlinkClick r:id="rId2"/>
              </a:rPr>
              <a:t>nifi.apache.org/docs/nifi-docs/html/user-guide.html#templates</a:t>
            </a:r>
            <a:endParaRPr lang="en-US" sz="1800" dirty="0" smtClean="0">
              <a:solidFill>
                <a:srgbClr val="3F3F3F"/>
              </a:solidFill>
              <a:latin typeface="Century Gothic"/>
              <a:sym typeface="Century Gothic"/>
            </a:endParaRPr>
          </a:p>
          <a:p>
            <a:pPr marL="137160" lvl="0">
              <a:spcBef>
                <a:spcPts val="1000"/>
              </a:spcBef>
              <a:buClr>
                <a:srgbClr val="FF9900"/>
              </a:buClr>
              <a:buSzPts val="1440"/>
            </a:pPr>
            <a:r>
              <a:rPr lang="en-US" sz="2000" dirty="0" smtClean="0">
                <a:solidFill>
                  <a:srgbClr val="3F3F3F"/>
                </a:solidFill>
                <a:latin typeface="Century Gothic"/>
                <a:sym typeface="Century Gothic"/>
              </a:rPr>
              <a:t>Collection </a:t>
            </a:r>
            <a:r>
              <a:rPr lang="en-US" sz="2000" dirty="0">
                <a:solidFill>
                  <a:srgbClr val="3F3F3F"/>
                </a:solidFill>
                <a:latin typeface="Century Gothic"/>
                <a:sym typeface="Century Gothic"/>
              </a:rPr>
              <a:t>of useful templates for learning about how to build </a:t>
            </a:r>
            <a:r>
              <a:rPr lang="en-US" sz="2000" dirty="0" err="1">
                <a:solidFill>
                  <a:srgbClr val="3F3F3F"/>
                </a:solidFill>
                <a:latin typeface="Century Gothic"/>
                <a:sym typeface="Century Gothic"/>
              </a:rPr>
              <a:t>DataFlows</a:t>
            </a:r>
            <a:r>
              <a:rPr lang="en-US" sz="2000" dirty="0">
                <a:solidFill>
                  <a:srgbClr val="3F3F3F"/>
                </a:solidFill>
                <a:latin typeface="Century Gothic"/>
                <a:sym typeface="Century Gothic"/>
              </a:rPr>
              <a:t> with the existing </a:t>
            </a:r>
            <a:r>
              <a:rPr lang="en-US" sz="2000" dirty="0" smtClean="0">
                <a:solidFill>
                  <a:srgbClr val="3F3F3F"/>
                </a:solidFill>
                <a:latin typeface="Century Gothic"/>
                <a:sym typeface="Century Gothic"/>
              </a:rPr>
              <a:t>Processors can be found here: </a:t>
            </a:r>
          </a:p>
          <a:p>
            <a:pPr marL="137160" lvl="0">
              <a:spcBef>
                <a:spcPts val="1000"/>
              </a:spcBef>
              <a:buClr>
                <a:srgbClr val="FF9900"/>
              </a:buClr>
              <a:buSzPts val="1440"/>
            </a:pPr>
            <a:r>
              <a:rPr lang="en-US" sz="1800" dirty="0" smtClean="0">
                <a:solidFill>
                  <a:srgbClr val="3F3F3F"/>
                </a:solidFill>
                <a:latin typeface="Century Gothic"/>
                <a:sym typeface="Century Gothic"/>
                <a:hlinkClick r:id="rId3"/>
              </a:rPr>
              <a:t>https</a:t>
            </a:r>
            <a:r>
              <a:rPr lang="en-US" sz="1800" dirty="0">
                <a:solidFill>
                  <a:srgbClr val="3F3F3F"/>
                </a:solidFill>
                <a:latin typeface="Century Gothic"/>
                <a:sym typeface="Century Gothic"/>
                <a:hlinkClick r:id="rId3"/>
              </a:rPr>
              <a:t>://</a:t>
            </a:r>
            <a:r>
              <a:rPr lang="en-US" sz="1800" dirty="0" smtClean="0">
                <a:solidFill>
                  <a:srgbClr val="3F3F3F"/>
                </a:solidFill>
                <a:latin typeface="Century Gothic"/>
                <a:sym typeface="Century Gothic"/>
                <a:hlinkClick r:id="rId3"/>
              </a:rPr>
              <a:t>cwiki.apache.org/confluence/display/NIFI/Example+Dataflow+Templates</a:t>
            </a:r>
            <a:endParaRPr lang="en-US" sz="1800" dirty="0" smtClean="0">
              <a:solidFill>
                <a:srgbClr val="3F3F3F"/>
              </a:solidFill>
              <a:latin typeface="Century Gothic"/>
              <a:sym typeface="Century Gothic"/>
            </a:endParaRPr>
          </a:p>
          <a:p>
            <a:pPr marL="137160" lvl="0">
              <a:spcBef>
                <a:spcPts val="1000"/>
              </a:spcBef>
              <a:buClr>
                <a:srgbClr val="FF9900"/>
              </a:buClr>
              <a:buSzPts val="1440"/>
            </a:pPr>
            <a:endParaRPr lang="en-US" sz="1800" dirty="0" smtClean="0">
              <a:solidFill>
                <a:srgbClr val="3F3F3F"/>
              </a:solidFill>
              <a:latin typeface="Century Gothic"/>
              <a:sym typeface="Century Gothic"/>
            </a:endParaRPr>
          </a:p>
        </p:txBody>
      </p:sp>
    </p:spTree>
    <p:extLst>
      <p:ext uri="{BB962C8B-B14F-4D97-AF65-F5344CB8AC3E}">
        <p14:creationId xmlns:p14="http://schemas.microsoft.com/office/powerpoint/2010/main" val="416382839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10" name="Title 4">
            <a:extLst>
              <a:ext uri="{FF2B5EF4-FFF2-40B4-BE49-F238E27FC236}">
                <a16:creationId xmlns:a16="http://schemas.microsoft.com/office/drawing/2014/main" xmlns="" id="{3E9E4C90-41F0-4776-8F64-5A4DBE4325B4}"/>
              </a:ext>
            </a:extLst>
          </p:cNvPr>
          <p:cNvSpPr>
            <a:spLocks noGrp="1"/>
          </p:cNvSpPr>
          <p:nvPr>
            <p:ph type="title"/>
          </p:nvPr>
        </p:nvSpPr>
        <p:spPr>
          <a:xfrm>
            <a:off x="475856" y="295729"/>
            <a:ext cx="6858000" cy="533400"/>
          </a:xfrm>
        </p:spPr>
        <p:txBody>
          <a:bodyPr/>
          <a:lstStyle/>
          <a:p>
            <a:r>
              <a:rPr lang="en-US" dirty="0" smtClean="0">
                <a:solidFill>
                  <a:srgbClr val="FFF7EE"/>
                </a:solidFill>
              </a:rPr>
              <a:t>References</a:t>
            </a:r>
            <a:endParaRPr lang="en-US" dirty="0">
              <a:solidFill>
                <a:srgbClr val="FFF7EE"/>
              </a:solidFill>
            </a:endParaRPr>
          </a:p>
        </p:txBody>
      </p:sp>
      <p:sp>
        <p:nvSpPr>
          <p:cNvPr id="409" name="Shape 409"/>
          <p:cNvSpPr txBox="1">
            <a:spLocks noGrp="1"/>
          </p:cNvSpPr>
          <p:nvPr>
            <p:ph type="sldNum" idx="12"/>
          </p:nvPr>
        </p:nvSpPr>
        <p:spPr>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Clr>
                <a:schemeClr val="lt1"/>
              </a:buClr>
              <a:buFont typeface="Calibri"/>
              <a:buNone/>
            </a:pPr>
            <a:fld id="{00000000-1234-1234-1234-123412341234}" type="slidenum">
              <a:rPr lang="en-US" sz="3000" b="0" i="0" u="none" strike="noStrike" cap="none">
                <a:solidFill>
                  <a:schemeClr val="lt1"/>
                </a:solidFill>
                <a:latin typeface="Calibri"/>
                <a:ea typeface="Calibri"/>
                <a:cs typeface="Calibri"/>
                <a:sym typeface="Calibri"/>
              </a:rPr>
              <a:pPr marL="0" marR="0" lvl="0" indent="0" algn="ctr" rtl="0">
                <a:spcBef>
                  <a:spcPts val="0"/>
                </a:spcBef>
                <a:spcAft>
                  <a:spcPts val="0"/>
                </a:spcAft>
                <a:buClr>
                  <a:schemeClr val="lt1"/>
                </a:buClr>
                <a:buFont typeface="Calibri"/>
                <a:buNone/>
              </a:pPr>
              <a:t>29</a:t>
            </a:fld>
            <a:endParaRPr sz="3000" b="0" i="0" u="none" strike="noStrike" cap="none">
              <a:solidFill>
                <a:schemeClr val="lt1"/>
              </a:solidFill>
              <a:latin typeface="Calibri"/>
              <a:ea typeface="Calibri"/>
              <a:cs typeface="Calibri"/>
              <a:sym typeface="Calibri"/>
            </a:endParaRPr>
          </a:p>
        </p:txBody>
      </p:sp>
      <p:sp>
        <p:nvSpPr>
          <p:cNvPr id="8" name="Slide Number Placeholder 3">
            <a:extLst>
              <a:ext uri="{FF2B5EF4-FFF2-40B4-BE49-F238E27FC236}">
                <a16:creationId xmlns:a16="http://schemas.microsoft.com/office/drawing/2014/main" xmlns="" id="{D6252640-0FFB-43CF-8F18-C8AEC0192BBC}"/>
              </a:ext>
            </a:extLst>
          </p:cNvPr>
          <p:cNvSpPr txBox="1">
            <a:spLocks/>
          </p:cNvSpPr>
          <p:nvPr/>
        </p:nvSpPr>
        <p:spPr>
          <a:xfrm>
            <a:off x="8382000" y="6917078"/>
            <a:ext cx="736596" cy="228597"/>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rgbClr val="000000"/>
              </a:buClr>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rtl="0">
              <a:lnSpc>
                <a:spcPct val="100000"/>
              </a:lnSpc>
              <a:spcBef>
                <a:spcPts val="0"/>
              </a:spcBef>
              <a:spcAft>
                <a:spcPts val="0"/>
              </a:spcAft>
              <a:buClr>
                <a:srgbClr val="000000"/>
              </a:buClr>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rtl="0">
              <a:lnSpc>
                <a:spcPct val="100000"/>
              </a:lnSpc>
              <a:spcBef>
                <a:spcPts val="0"/>
              </a:spcBef>
              <a:spcAft>
                <a:spcPts val="0"/>
              </a:spcAft>
              <a:buClr>
                <a:srgbClr val="000000"/>
              </a:buClr>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rtl="0">
              <a:lnSpc>
                <a:spcPct val="100000"/>
              </a:lnSpc>
              <a:spcBef>
                <a:spcPts val="0"/>
              </a:spcBef>
              <a:spcAft>
                <a:spcPts val="0"/>
              </a:spcAft>
              <a:buClr>
                <a:srgbClr val="000000"/>
              </a:buClr>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rtl="0">
              <a:lnSpc>
                <a:spcPct val="100000"/>
              </a:lnSpc>
              <a:spcBef>
                <a:spcPts val="0"/>
              </a:spcBef>
              <a:spcAft>
                <a:spcPts val="0"/>
              </a:spcAft>
              <a:buClr>
                <a:srgbClr val="000000"/>
              </a:buClr>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rtl="0">
              <a:lnSpc>
                <a:spcPct val="100000"/>
              </a:lnSpc>
              <a:spcBef>
                <a:spcPts val="0"/>
              </a:spcBef>
              <a:spcAft>
                <a:spcPts val="0"/>
              </a:spcAft>
              <a:buClr>
                <a:srgbClr val="000000"/>
              </a:buClr>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rtl="0">
              <a:lnSpc>
                <a:spcPct val="100000"/>
              </a:lnSpc>
              <a:spcBef>
                <a:spcPts val="0"/>
              </a:spcBef>
              <a:spcAft>
                <a:spcPts val="0"/>
              </a:spcAft>
              <a:buClr>
                <a:srgbClr val="000000"/>
              </a:buClr>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rtl="0">
              <a:lnSpc>
                <a:spcPct val="100000"/>
              </a:lnSpc>
              <a:spcBef>
                <a:spcPts val="0"/>
              </a:spcBef>
              <a:spcAft>
                <a:spcPts val="0"/>
              </a:spcAft>
              <a:buClr>
                <a:srgbClr val="000000"/>
              </a:buClr>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rtl="0">
              <a:lnSpc>
                <a:spcPct val="100000"/>
              </a:lnSpc>
              <a:spcBef>
                <a:spcPts val="0"/>
              </a:spcBef>
              <a:spcAft>
                <a:spcPts val="0"/>
              </a:spcAft>
              <a:buClr>
                <a:srgbClr val="000000"/>
              </a:buClr>
              <a:buFont typeface="Arial"/>
              <a:buNone/>
              <a:defRPr sz="2800" b="0" i="0" u="none" strike="noStrike" cap="none">
                <a:solidFill>
                  <a:schemeClr val="lt1"/>
                </a:solidFill>
                <a:latin typeface="Century Gothic"/>
                <a:ea typeface="Century Gothic"/>
                <a:cs typeface="Century Gothic"/>
                <a:sym typeface="Century Gothic"/>
              </a:defRPr>
            </a:lvl9pPr>
          </a:lstStyle>
          <a:p>
            <a:fld id="{0663517A-90C9-44F7-A477-BBD63AED79D2}" type="slidenum">
              <a:rPr lang="en-US" smtClean="0"/>
              <a:pPr/>
              <a:t>29</a:t>
            </a:fld>
            <a:endParaRPr lang="en-US"/>
          </a:p>
        </p:txBody>
      </p:sp>
      <p:sp>
        <p:nvSpPr>
          <p:cNvPr id="2" name="Rectangle 1"/>
          <p:cNvSpPr/>
          <p:nvPr/>
        </p:nvSpPr>
        <p:spPr>
          <a:xfrm>
            <a:off x="294640" y="1849120"/>
            <a:ext cx="8593951" cy="1384995"/>
          </a:xfrm>
          <a:prstGeom prst="rect">
            <a:avLst/>
          </a:prstGeom>
        </p:spPr>
        <p:txBody>
          <a:bodyPr wrap="square">
            <a:spAutoFit/>
          </a:bodyPr>
          <a:lstStyle/>
          <a:p>
            <a:r>
              <a:rPr lang="en-US" dirty="0">
                <a:hlinkClick r:id="rId3"/>
              </a:rPr>
              <a:t>https://nifi.apache.org/docs/nifi-docs/html/user-guide.html</a:t>
            </a:r>
            <a:endParaRPr lang="en-US" dirty="0" smtClean="0">
              <a:hlinkClick r:id="rId3"/>
            </a:endParaRPr>
          </a:p>
          <a:p>
            <a:r>
              <a:rPr lang="en-US" dirty="0">
                <a:hlinkClick r:id="rId3"/>
              </a:rPr>
              <a:t>https://nifi.apache.org/docs/nifi-docs/html/getting-started.html</a:t>
            </a:r>
          </a:p>
          <a:p>
            <a:r>
              <a:rPr lang="en-US" dirty="0">
                <a:hlinkClick r:id="rId3"/>
              </a:rPr>
              <a:t>https://docs.hortonworks.com/HDPDocuments/HDF3/HDF-3.1.2/bk_user-guide/content/ch01s01.html</a:t>
            </a:r>
          </a:p>
          <a:p>
            <a:r>
              <a:rPr lang="en-US" dirty="0" smtClean="0">
                <a:hlinkClick r:id="rId3"/>
              </a:rPr>
              <a:t>https</a:t>
            </a:r>
            <a:r>
              <a:rPr lang="en-US" dirty="0">
                <a:hlinkClick r:id="rId3"/>
              </a:rPr>
              <a:t>://</a:t>
            </a:r>
            <a:r>
              <a:rPr lang="en-US" dirty="0" smtClean="0">
                <a:hlinkClick r:id="rId3"/>
              </a:rPr>
              <a:t>nifi.apache.org/docs/nifi-docs/html/user-guide.html#templates</a:t>
            </a:r>
            <a:endParaRPr lang="en-US" dirty="0" smtClean="0"/>
          </a:p>
          <a:p>
            <a:r>
              <a:rPr lang="en-US" dirty="0">
                <a:hlinkClick r:id="rId4"/>
              </a:rPr>
              <a:t>https://ddewaele.github.io/http-communication-with-apache-nifi</a:t>
            </a:r>
            <a:r>
              <a:rPr lang="en-US" dirty="0" smtClean="0">
                <a:hlinkClick r:id="rId4"/>
              </a:rPr>
              <a:t>/</a:t>
            </a:r>
            <a:endParaRPr lang="en-US" dirty="0" smtClean="0"/>
          </a:p>
          <a:p>
            <a:endParaRPr lang="en-US" dirty="0"/>
          </a:p>
        </p:txBody>
      </p:sp>
    </p:spTree>
    <p:extLst>
      <p:ext uri="{BB962C8B-B14F-4D97-AF65-F5344CB8AC3E}">
        <p14:creationId xmlns:p14="http://schemas.microsoft.com/office/powerpoint/2010/main" val="2694180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NIFI</a:t>
            </a:r>
            <a:endParaRPr lang="en-US" dirty="0"/>
          </a:p>
        </p:txBody>
      </p:sp>
      <p:sp>
        <p:nvSpPr>
          <p:cNvPr id="3" name="Text Placeholder 2"/>
          <p:cNvSpPr>
            <a:spLocks noGrp="1"/>
          </p:cNvSpPr>
          <p:nvPr>
            <p:ph type="body" idx="1"/>
          </p:nvPr>
        </p:nvSpPr>
        <p:spPr>
          <a:xfrm>
            <a:off x="892682" y="2054860"/>
            <a:ext cx="9878958" cy="3416400"/>
          </a:xfrm>
        </p:spPr>
        <p:txBody>
          <a:bodyPr/>
          <a:lstStyle/>
          <a:p>
            <a:r>
              <a:rPr lang="en-US" sz="2000" dirty="0"/>
              <a:t>Apache </a:t>
            </a:r>
            <a:r>
              <a:rPr lang="en-US" sz="2000" dirty="0" err="1"/>
              <a:t>NiFi</a:t>
            </a:r>
            <a:r>
              <a:rPr lang="en-US" sz="2000" dirty="0"/>
              <a:t> is a dataflow system based on the concepts of flow-based programming. It supports powerful and scalable directed graphs of data routing, transformation, and system mediation logic</a:t>
            </a:r>
            <a:r>
              <a:rPr lang="en-US" sz="2000" dirty="0" smtClean="0"/>
              <a:t>.</a:t>
            </a:r>
          </a:p>
          <a:p>
            <a:r>
              <a:rPr lang="en-US" sz="2000" dirty="0"/>
              <a:t> </a:t>
            </a:r>
            <a:r>
              <a:rPr lang="en-US" sz="2000" dirty="0" smtClean="0"/>
              <a:t>It was </a:t>
            </a:r>
            <a:r>
              <a:rPr lang="en-US" sz="2000" dirty="0"/>
              <a:t>built to automate the flow of data between systems. </a:t>
            </a:r>
          </a:p>
          <a:p>
            <a:r>
              <a:rPr lang="en-US" sz="2000" dirty="0"/>
              <a:t>While the term 'dataflow' is used in a variety of contexts, we use it here to mean the automated and managed flow of information between systems. </a:t>
            </a:r>
          </a:p>
          <a:p>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3</a:t>
            </a:fld>
            <a:endParaRPr lang="en-US"/>
          </a:p>
        </p:txBody>
      </p:sp>
    </p:spTree>
    <p:extLst>
      <p:ext uri="{BB962C8B-B14F-4D97-AF65-F5344CB8AC3E}">
        <p14:creationId xmlns:p14="http://schemas.microsoft.com/office/powerpoint/2010/main" val="11860163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NIFI</a:t>
            </a:r>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4</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3760" y="1709045"/>
            <a:ext cx="10058400" cy="4715493"/>
          </a:xfrm>
          <a:prstGeom prst="rect">
            <a:avLst/>
          </a:prstGeom>
        </p:spPr>
      </p:pic>
    </p:spTree>
    <p:extLst>
      <p:ext uri="{BB962C8B-B14F-4D97-AF65-F5344CB8AC3E}">
        <p14:creationId xmlns:p14="http://schemas.microsoft.com/office/powerpoint/2010/main" val="14925529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NIFI</a:t>
            </a:r>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5</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8960" y="1757671"/>
            <a:ext cx="10058400" cy="4601732"/>
          </a:xfrm>
          <a:prstGeom prst="rect">
            <a:avLst/>
          </a:prstGeom>
        </p:spPr>
      </p:pic>
    </p:spTree>
    <p:extLst>
      <p:ext uri="{BB962C8B-B14F-4D97-AF65-F5344CB8AC3E}">
        <p14:creationId xmlns:p14="http://schemas.microsoft.com/office/powerpoint/2010/main" val="10227701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NIFI User Interface</a:t>
            </a:r>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6</a:t>
            </a:fld>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680" y="1632585"/>
            <a:ext cx="10058400" cy="4832439"/>
          </a:xfrm>
          <a:prstGeom prst="rect">
            <a:avLst/>
          </a:prstGeom>
        </p:spPr>
      </p:pic>
    </p:spTree>
    <p:extLst>
      <p:ext uri="{BB962C8B-B14F-4D97-AF65-F5344CB8AC3E}">
        <p14:creationId xmlns:p14="http://schemas.microsoft.com/office/powerpoint/2010/main" val="12917106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NIFI User Interface</a:t>
            </a:r>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7</a:t>
            </a:fld>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2340" y="1790065"/>
            <a:ext cx="10058400" cy="4202805"/>
          </a:xfrm>
          <a:prstGeom prst="rect">
            <a:avLst/>
          </a:prstGeom>
        </p:spPr>
      </p:pic>
    </p:spTree>
    <p:extLst>
      <p:ext uri="{BB962C8B-B14F-4D97-AF65-F5344CB8AC3E}">
        <p14:creationId xmlns:p14="http://schemas.microsoft.com/office/powerpoint/2010/main" val="42503280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Terminology</a:t>
            </a:r>
            <a:endParaRPr lang="en-US" dirty="0"/>
          </a:p>
        </p:txBody>
      </p:sp>
      <p:sp>
        <p:nvSpPr>
          <p:cNvPr id="3" name="Text Placeholder 2"/>
          <p:cNvSpPr>
            <a:spLocks noGrp="1"/>
          </p:cNvSpPr>
          <p:nvPr>
            <p:ph type="body" idx="1"/>
          </p:nvPr>
        </p:nvSpPr>
        <p:spPr>
          <a:xfrm>
            <a:off x="750442" y="1485900"/>
            <a:ext cx="9878958" cy="4478020"/>
          </a:xfrm>
        </p:spPr>
        <p:txBody>
          <a:bodyPr/>
          <a:lstStyle/>
          <a:p>
            <a:r>
              <a:rPr lang="en-US" sz="2000" b="1" dirty="0"/>
              <a:t> </a:t>
            </a:r>
            <a:r>
              <a:rPr lang="en-US" sz="2000" b="1" dirty="0" err="1"/>
              <a:t>DataFlow</a:t>
            </a:r>
            <a:r>
              <a:rPr lang="en-US" sz="2000" b="1" dirty="0"/>
              <a:t> Manager: </a:t>
            </a:r>
            <a:r>
              <a:rPr lang="en-US" sz="2000" dirty="0"/>
              <a:t>A </a:t>
            </a:r>
            <a:r>
              <a:rPr lang="en-US" sz="2000" dirty="0" err="1"/>
              <a:t>DataFlow</a:t>
            </a:r>
            <a:r>
              <a:rPr lang="en-US" sz="2000" dirty="0"/>
              <a:t> Manager (DFM) is a </a:t>
            </a:r>
            <a:r>
              <a:rPr lang="en-US" sz="2000" dirty="0" err="1"/>
              <a:t>NiFi</a:t>
            </a:r>
            <a:r>
              <a:rPr lang="en-US" sz="2000" dirty="0"/>
              <a:t> user who has permissions to add, remove, and modify components of a </a:t>
            </a:r>
            <a:r>
              <a:rPr lang="en-US" sz="2000" dirty="0" err="1"/>
              <a:t>NiFi</a:t>
            </a:r>
            <a:r>
              <a:rPr lang="en-US" sz="2000" dirty="0"/>
              <a:t> dataflow.</a:t>
            </a:r>
          </a:p>
          <a:p>
            <a:r>
              <a:rPr lang="en-US" sz="2000" b="1" dirty="0" err="1"/>
              <a:t>FlowFile</a:t>
            </a:r>
            <a:r>
              <a:rPr lang="en-US" sz="2000" b="1" dirty="0"/>
              <a:t>: </a:t>
            </a:r>
            <a:r>
              <a:rPr lang="en-US" sz="2000" dirty="0"/>
              <a:t>The </a:t>
            </a:r>
            <a:r>
              <a:rPr lang="en-US" sz="2000" dirty="0" err="1"/>
              <a:t>FlowFile</a:t>
            </a:r>
            <a:r>
              <a:rPr lang="en-US" sz="2000" dirty="0"/>
              <a:t> represents a single piece of data in </a:t>
            </a:r>
            <a:r>
              <a:rPr lang="en-US" sz="2000" dirty="0" err="1"/>
              <a:t>NiFi</a:t>
            </a:r>
            <a:r>
              <a:rPr lang="en-US" sz="2000" dirty="0"/>
              <a:t>. A </a:t>
            </a:r>
            <a:r>
              <a:rPr lang="en-US" sz="2000" dirty="0" err="1"/>
              <a:t>FlowFile</a:t>
            </a:r>
            <a:r>
              <a:rPr lang="en-US" sz="2000" dirty="0"/>
              <a:t> is made up of two components: </a:t>
            </a:r>
            <a:r>
              <a:rPr lang="en-US" sz="2000" dirty="0" err="1"/>
              <a:t>FlowFile</a:t>
            </a:r>
            <a:r>
              <a:rPr lang="en-US" sz="2000" dirty="0"/>
              <a:t> Attributes and </a:t>
            </a:r>
            <a:r>
              <a:rPr lang="en-US" sz="2000" dirty="0" err="1"/>
              <a:t>FlowFile</a:t>
            </a:r>
            <a:r>
              <a:rPr lang="en-US" sz="2000" dirty="0"/>
              <a:t> Content. Content is the data that is represented by the </a:t>
            </a:r>
            <a:r>
              <a:rPr lang="en-US" sz="2000" dirty="0" err="1"/>
              <a:t>FlowFile</a:t>
            </a:r>
            <a:r>
              <a:rPr lang="en-US" sz="2000" dirty="0"/>
              <a:t>. Attributes are characteristics that provide information or context about the data; they are made up of key-value pairs. All </a:t>
            </a:r>
            <a:r>
              <a:rPr lang="en-US" sz="2000" dirty="0" err="1"/>
              <a:t>FlowFiles</a:t>
            </a:r>
            <a:r>
              <a:rPr lang="en-US" sz="2000" dirty="0"/>
              <a:t> have the following Standard Attributes</a:t>
            </a:r>
            <a:r>
              <a:rPr lang="en-US" sz="2000" dirty="0" smtClean="0"/>
              <a:t>:</a:t>
            </a:r>
          </a:p>
          <a:p>
            <a:pPr lvl="1"/>
            <a:r>
              <a:rPr lang="en-US" sz="2000" b="1" dirty="0" err="1"/>
              <a:t>uuid</a:t>
            </a:r>
            <a:r>
              <a:rPr lang="en-US" sz="2000" b="1" dirty="0"/>
              <a:t>: </a:t>
            </a:r>
            <a:r>
              <a:rPr lang="en-US" sz="2000" dirty="0"/>
              <a:t>A unique identifier for the </a:t>
            </a:r>
            <a:endParaRPr lang="en-US" sz="2000" dirty="0" smtClean="0"/>
          </a:p>
          <a:p>
            <a:pPr lvl="1"/>
            <a:r>
              <a:rPr lang="en-US" sz="2000" b="1" dirty="0" err="1" smtClean="0"/>
              <a:t>FlowFile</a:t>
            </a:r>
            <a:r>
              <a:rPr lang="en-US" sz="2000" b="1" dirty="0" smtClean="0"/>
              <a:t> </a:t>
            </a:r>
            <a:r>
              <a:rPr lang="en-US" sz="2000" b="1" dirty="0"/>
              <a:t>filename: </a:t>
            </a:r>
            <a:r>
              <a:rPr lang="en-US" sz="2000" dirty="0"/>
              <a:t>A human-readable filename that may be used when storing the data to disk or in an external service </a:t>
            </a:r>
            <a:endParaRPr lang="en-US" sz="2000" dirty="0" smtClean="0"/>
          </a:p>
          <a:p>
            <a:pPr lvl="1"/>
            <a:r>
              <a:rPr lang="en-US" sz="2000" b="1" dirty="0" smtClean="0"/>
              <a:t>Path</a:t>
            </a:r>
            <a:r>
              <a:rPr lang="en-US" sz="2000" b="1" dirty="0"/>
              <a:t>: </a:t>
            </a:r>
            <a:r>
              <a:rPr lang="en-US" sz="2000" dirty="0"/>
              <a:t>A hierarchically structured value that can be used when storing data to disk or an external service so that the data is not stored in a single directory</a:t>
            </a:r>
            <a:endParaRPr lang="en-US" sz="2000" dirty="0" smtClean="0"/>
          </a:p>
          <a:p>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8</a:t>
            </a:fld>
            <a:endParaRPr lang="en-US"/>
          </a:p>
        </p:txBody>
      </p:sp>
    </p:spTree>
    <p:extLst>
      <p:ext uri="{BB962C8B-B14F-4D97-AF65-F5344CB8AC3E}">
        <p14:creationId xmlns:p14="http://schemas.microsoft.com/office/powerpoint/2010/main" val="39743750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Terminology</a:t>
            </a:r>
            <a:endParaRPr lang="en-US" dirty="0"/>
          </a:p>
        </p:txBody>
      </p:sp>
      <p:sp>
        <p:nvSpPr>
          <p:cNvPr id="3" name="Text Placeholder 2"/>
          <p:cNvSpPr>
            <a:spLocks noGrp="1"/>
          </p:cNvSpPr>
          <p:nvPr>
            <p:ph type="body" idx="1"/>
          </p:nvPr>
        </p:nvSpPr>
        <p:spPr>
          <a:xfrm>
            <a:off x="892682" y="1506220"/>
            <a:ext cx="9878958" cy="4406900"/>
          </a:xfrm>
        </p:spPr>
        <p:txBody>
          <a:bodyPr/>
          <a:lstStyle/>
          <a:p>
            <a:r>
              <a:rPr lang="en-US" sz="2000" b="1" dirty="0"/>
              <a:t>Processor: </a:t>
            </a:r>
            <a:r>
              <a:rPr lang="en-US" sz="2000" dirty="0"/>
              <a:t>The Processor is the </a:t>
            </a:r>
            <a:r>
              <a:rPr lang="en-US" sz="2000" dirty="0" err="1"/>
              <a:t>NiFi</a:t>
            </a:r>
            <a:r>
              <a:rPr lang="en-US" sz="2000" dirty="0"/>
              <a:t> component that is used to listen for incoming data; pull data from external sources; publish data to external sources; and route, transform, or extract information from </a:t>
            </a:r>
            <a:r>
              <a:rPr lang="en-US" sz="2000" dirty="0" err="1"/>
              <a:t>FlowFiles</a:t>
            </a:r>
            <a:r>
              <a:rPr lang="en-US" sz="2000" dirty="0"/>
              <a:t>.</a:t>
            </a:r>
          </a:p>
          <a:p>
            <a:r>
              <a:rPr lang="en-US" sz="2000" b="1" dirty="0"/>
              <a:t>Relationship: </a:t>
            </a:r>
            <a:r>
              <a:rPr lang="en-US" sz="2000" dirty="0"/>
              <a:t>Each Processor has zero or more Relationships defined for it. These Relationships are named to indicate the result of processing a </a:t>
            </a:r>
            <a:r>
              <a:rPr lang="en-US" sz="2000" dirty="0" err="1"/>
              <a:t>FlowFile</a:t>
            </a:r>
            <a:r>
              <a:rPr lang="en-US" sz="2000" dirty="0"/>
              <a:t>. After a Processor has finished processing a </a:t>
            </a:r>
            <a:r>
              <a:rPr lang="en-US" sz="2000" dirty="0" err="1"/>
              <a:t>FlowFile</a:t>
            </a:r>
            <a:r>
              <a:rPr lang="en-US" sz="2000" dirty="0"/>
              <a:t>, it will route (or “transfer”) the </a:t>
            </a:r>
            <a:r>
              <a:rPr lang="en-US" sz="2000" dirty="0" err="1"/>
              <a:t>FlowFile</a:t>
            </a:r>
            <a:r>
              <a:rPr lang="en-US" sz="2000" dirty="0"/>
              <a:t> to one of the Relationships. A DFM is then able to connect each of these Relationships to other components in order to specify where the </a:t>
            </a:r>
            <a:r>
              <a:rPr lang="en-US" sz="2000" dirty="0" err="1"/>
              <a:t>FlowFile</a:t>
            </a:r>
            <a:r>
              <a:rPr lang="en-US" sz="2000" dirty="0"/>
              <a:t> should go next under each potential processing result.</a:t>
            </a:r>
          </a:p>
          <a:p>
            <a:endParaRPr lang="en-US" dirty="0"/>
          </a:p>
        </p:txBody>
      </p:sp>
      <p:sp>
        <p:nvSpPr>
          <p:cNvPr id="5" name="Slide Number Placeholder 4"/>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pPr marL="0" lvl="0" indent="0">
                <a:spcBef>
                  <a:spcPts val="0"/>
                </a:spcBef>
                <a:spcAft>
                  <a:spcPts val="0"/>
                </a:spcAft>
                <a:buNone/>
              </a:pPr>
              <a:t>9</a:t>
            </a:fld>
            <a:endParaRPr lang="en-US"/>
          </a:p>
        </p:txBody>
      </p:sp>
    </p:spTree>
    <p:extLst>
      <p:ext uri="{BB962C8B-B14F-4D97-AF65-F5344CB8AC3E}">
        <p14:creationId xmlns:p14="http://schemas.microsoft.com/office/powerpoint/2010/main" val="1891638622"/>
      </p:ext>
    </p:extLst>
  </p:cSld>
  <p:clrMapOvr>
    <a:masterClrMapping/>
  </p:clrMapOvr>
  <p:timing>
    <p:tnLst>
      <p:par>
        <p:cTn id="1" dur="indefinite" restart="never" nodeType="tmRoot"/>
      </p:par>
    </p:tnLst>
  </p:timing>
</p:sld>
</file>

<file path=ppt/theme/theme1.xml><?xml version="1.0" encoding="utf-8"?>
<a:theme xmlns:a="http://schemas.openxmlformats.org/drawingml/2006/main" name="Celestial">
  <a:themeElements>
    <a:clrScheme name="Celestial">
      <a:dk1>
        <a:srgbClr val="000000"/>
      </a:dk1>
      <a:lt1>
        <a:srgbClr val="FFFFFF"/>
      </a:lt1>
      <a:dk2>
        <a:srgbClr val="104C7E"/>
      </a:dk2>
      <a:lt2>
        <a:srgbClr val="EBEBEB"/>
      </a:lt2>
      <a:accent1>
        <a:srgbClr val="94CE67"/>
      </a:accent1>
      <a:accent2>
        <a:srgbClr val="49D1CD"/>
      </a:accent2>
      <a:accent3>
        <a:srgbClr val="61A5D6"/>
      </a:accent3>
      <a:accent4>
        <a:srgbClr val="9D8CD3"/>
      </a:accent4>
      <a:accent5>
        <a:srgbClr val="E45C8A"/>
      </a:accent5>
      <a:accent6>
        <a:srgbClr val="F98C61"/>
      </a:accent6>
      <a:hlink>
        <a:srgbClr val="AAF172"/>
      </a:hlink>
      <a:folHlink>
        <a:srgbClr val="E7F19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on Boardroom">
  <a:themeElements>
    <a:clrScheme name="Custom 2">
      <a:dk1>
        <a:srgbClr val="000000"/>
      </a:dk1>
      <a:lt1>
        <a:srgbClr val="FFFFFF"/>
      </a:lt1>
      <a:dk2>
        <a:srgbClr val="0E5580"/>
      </a:dk2>
      <a:lt2>
        <a:srgbClr val="EBEBEB"/>
      </a:lt2>
      <a:accent1>
        <a:srgbClr val="FF9900"/>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1082</TotalTime>
  <Words>2490</Words>
  <Application>Microsoft Office PowerPoint</Application>
  <PresentationFormat>Widescreen</PresentationFormat>
  <Paragraphs>166</Paragraphs>
  <Slides>29</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29</vt:i4>
      </vt:variant>
    </vt:vector>
  </HeadingPairs>
  <TitlesOfParts>
    <vt:vector size="40" baseType="lpstr">
      <vt:lpstr>inherit</vt:lpstr>
      <vt:lpstr>Arial</vt:lpstr>
      <vt:lpstr>Noto Serif</vt:lpstr>
      <vt:lpstr>Wingdings</vt:lpstr>
      <vt:lpstr>Tahoma</vt:lpstr>
      <vt:lpstr>Segoe UI</vt:lpstr>
      <vt:lpstr>Calibri</vt:lpstr>
      <vt:lpstr>Century Gothic</vt:lpstr>
      <vt:lpstr>Noto Sans Symbols</vt:lpstr>
      <vt:lpstr>Celestial</vt:lpstr>
      <vt:lpstr>Ion Boardroom</vt:lpstr>
      <vt:lpstr>Introduction to Apache NIFI</vt:lpstr>
      <vt:lpstr>SUMMARY REVIEW</vt:lpstr>
      <vt:lpstr>WHAT IS NIFI</vt:lpstr>
      <vt:lpstr>WHAT IS NIFI</vt:lpstr>
      <vt:lpstr>WHAT IS NIFI</vt:lpstr>
      <vt:lpstr>NIFI User Interface</vt:lpstr>
      <vt:lpstr>NIFI User Interface</vt:lpstr>
      <vt:lpstr>Terminology</vt:lpstr>
      <vt:lpstr>Terminology</vt:lpstr>
      <vt:lpstr>Terminology</vt:lpstr>
      <vt:lpstr>Terminology</vt:lpstr>
      <vt:lpstr>Terminology</vt:lpstr>
      <vt:lpstr>Terminology</vt:lpstr>
      <vt:lpstr>Architecture</vt:lpstr>
      <vt:lpstr>Architecture</vt:lpstr>
      <vt:lpstr>High Level Overview of Key NiFi Features</vt:lpstr>
      <vt:lpstr>High Level Overview of Key NiFi Features</vt:lpstr>
      <vt:lpstr>High Level Overview of Key NiFi Features</vt:lpstr>
      <vt:lpstr>Components</vt:lpstr>
      <vt:lpstr>Components</vt:lpstr>
      <vt:lpstr>Components</vt:lpstr>
      <vt:lpstr>Components</vt:lpstr>
      <vt:lpstr>Components</vt:lpstr>
      <vt:lpstr>Components</vt:lpstr>
      <vt:lpstr>Components</vt:lpstr>
      <vt:lpstr>Components</vt:lpstr>
      <vt:lpstr>Components</vt:lpstr>
      <vt:lpstr>Templates</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Title</dc:title>
  <dc:creator>Hack</dc:creator>
  <cp:lastModifiedBy>PSAdmin</cp:lastModifiedBy>
  <cp:revision>57</cp:revision>
  <dcterms:modified xsi:type="dcterms:W3CDTF">2018-10-30T18:15:42Z</dcterms:modified>
</cp:coreProperties>
</file>